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tableStyles+xml" PartName="/ppt/tableStyles.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5"/>
    <p:sldMasterId id="2147483662" r:id="rId6"/>
  </p:sldMasterIdLst>
  <p:notesMasterIdLst>
    <p:notesMasterId r:id="rId7"/>
  </p:notesMasterIdLst>
  <p:sldIdLst>
    <p:sldId id="256" r:id="rId8"/>
    <p:sldId id="257" r:id="rId9"/>
    <p:sldId id="258" r:id="rId10"/>
    <p:sldId id="259" r:id="rId11"/>
    <p:sldId id="260" r:id="rId12"/>
    <p:sldId id="261" r:id="rId13"/>
    <p:sldId id="262" r:id="rId14"/>
    <p:sldId id="263" r:id="rId15"/>
    <p:sldId id="264" r:id="rId16"/>
    <p:sldId id="265" r:id="rId17"/>
    <p:sldId id="266" r:id="rId18"/>
    <p:sldId id="267" r:id="rId19"/>
    <p:sldId id="268" r:id="rId20"/>
    <p:sldId id="269" r:id="rId21"/>
    <p:sldId id="270" r:id="rId22"/>
    <p:sldId id="271" r:id="rId23"/>
    <p:sldId id="272" r:id="rId24"/>
  </p:sldIdLst>
  <p:sldSz cy="6858000" cx="12192000"/>
  <p:notesSz cx="6858000" cy="9144000"/>
  <p:embeddedFontLst>
    <p:embeddedFont>
      <p:font typeface="Roboto"/>
      <p:regular r:id="rId25"/>
      <p:bold r:id="rId26"/>
      <p:italic r:id="rId27"/>
      <p:boldItalic r:id="rId28"/>
    </p:embeddedFont>
    <p:embeddedFont>
      <p:font typeface="Corbel"/>
      <p:regular r:id="rId29"/>
      <p:bold r:id="rId30"/>
      <p:italic r:id="rId31"/>
      <p:boldItalic r:id="rId32"/>
    </p:embeddedFont>
    <p:embeddedFont>
      <p:font typeface="Merriweather"/>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37" roundtripDataSignature="AMtx7mh2uffBxB9CBjg+jX7L8tG/nP03RA=="/>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tableStyles.xml><?xml version="1.0" encoding="utf-8"?>
<a:tblStyleLst xmlns:a="http://schemas.openxmlformats.org/drawingml/2006/main" xmlns:r="http://schemas.openxmlformats.org/officeDocument/2006/relationships" def="{39FFD367-3384-4AD3-AE11-A00AB17AA005}">
  <a:tblStyle styleId="{39FFD367-3384-4AD3-AE11-A00AB17AA005}" styleName="Table_0">
    <a:wholeTbl>
      <a:tcTxStyle>
        <a:font>
          <a:latin typeface="Arial"/>
          <a:ea typeface="Arial"/>
          <a:cs typeface="Arial"/>
        </a:font>
        <a:srgbClr val="000000"/>
      </a:tcTxStyle>
    </a:wholeTbl>
    <a:band1H>
      <a:tcTxStyle/>
    </a:band1H>
    <a:band2H>
      <a:tcTxStyle/>
    </a:band2H>
    <a:band1V>
      <a:tcTxStyle/>
    </a:band1V>
    <a:band2V>
      <a:tcTxStyle/>
    </a:band2V>
    <a:lastCol>
      <a:tcTxStyle/>
    </a:lastCol>
    <a:firstCol>
      <a:tcTxStyle/>
    </a:firstCol>
    <a:lastRow>
      <a:tcTxStyle/>
    </a:lastRow>
    <a:seCell>
      <a:tcTxStyle/>
    </a:seCell>
    <a:swCell>
      <a:tcTxStyle/>
    </a:swCell>
    <a:firstRow>
      <a:tcTxStyle/>
    </a:firstRow>
    <a:neCell>
      <a:tcTxStyle/>
    </a:neCell>
    <a:nwCell>
      <a:tcTxStyle/>
    </a:nwCell>
  </a:tblStyle>
</a:tblStyleLst>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3.xml"/><Relationship Id="rId22" Type="http://schemas.openxmlformats.org/officeDocument/2006/relationships/slide" Target="slides/slide15.xml"/><Relationship Id="rId21" Type="http://schemas.openxmlformats.org/officeDocument/2006/relationships/slide" Target="slides/slide14.xml"/><Relationship Id="rId24" Type="http://schemas.openxmlformats.org/officeDocument/2006/relationships/slide" Target="slides/slide17.xml"/><Relationship Id="rId23" Type="http://schemas.openxmlformats.org/officeDocument/2006/relationships/slide" Target="slides/slide16.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tableStyles" Target="tableStyles.xml"/><Relationship Id="rId9" Type="http://schemas.openxmlformats.org/officeDocument/2006/relationships/slide" Target="slides/slide2.xml"/><Relationship Id="rId26" Type="http://schemas.openxmlformats.org/officeDocument/2006/relationships/font" Target="fonts/Roboto-bold.fntdata"/><Relationship Id="rId25" Type="http://schemas.openxmlformats.org/officeDocument/2006/relationships/font" Target="fonts/Roboto-regular.fntdata"/><Relationship Id="rId28" Type="http://schemas.openxmlformats.org/officeDocument/2006/relationships/font" Target="fonts/Roboto-boldItalic.fntdata"/><Relationship Id="rId27" Type="http://schemas.openxmlformats.org/officeDocument/2006/relationships/font" Target="fonts/Roboto-italic.fntdata"/><Relationship Id="rId5" Type="http://schemas.openxmlformats.org/officeDocument/2006/relationships/slideMaster" Target="slideMasters/slideMaster1.xml"/><Relationship Id="rId6" Type="http://schemas.openxmlformats.org/officeDocument/2006/relationships/slideMaster" Target="slideMasters/slideMaster2.xml"/><Relationship Id="rId29" Type="http://schemas.openxmlformats.org/officeDocument/2006/relationships/font" Target="fonts/Corbel-regular.fntdata"/><Relationship Id="rId7" Type="http://schemas.openxmlformats.org/officeDocument/2006/relationships/notesMaster" Target="notesMasters/notesMaster1.xml"/><Relationship Id="rId8" Type="http://schemas.openxmlformats.org/officeDocument/2006/relationships/slide" Target="slides/slide1.xml"/><Relationship Id="rId31" Type="http://schemas.openxmlformats.org/officeDocument/2006/relationships/font" Target="fonts/Corbel-italic.fntdata"/><Relationship Id="rId30" Type="http://schemas.openxmlformats.org/officeDocument/2006/relationships/font" Target="fonts/Corbel-bold.fntdata"/><Relationship Id="rId11" Type="http://schemas.openxmlformats.org/officeDocument/2006/relationships/slide" Target="slides/slide4.xml"/><Relationship Id="rId33" Type="http://schemas.openxmlformats.org/officeDocument/2006/relationships/font" Target="fonts/Merriweather-regular.fntdata"/><Relationship Id="rId10" Type="http://schemas.openxmlformats.org/officeDocument/2006/relationships/slide" Target="slides/slide3.xml"/><Relationship Id="rId32" Type="http://schemas.openxmlformats.org/officeDocument/2006/relationships/font" Target="fonts/Corbel-boldItalic.fntdata"/><Relationship Id="rId13" Type="http://schemas.openxmlformats.org/officeDocument/2006/relationships/slide" Target="slides/slide6.xml"/><Relationship Id="rId35" Type="http://schemas.openxmlformats.org/officeDocument/2006/relationships/font" Target="fonts/Merriweather-italic.fntdata"/><Relationship Id="rId12" Type="http://schemas.openxmlformats.org/officeDocument/2006/relationships/slide" Target="slides/slide5.xml"/><Relationship Id="rId34" Type="http://schemas.openxmlformats.org/officeDocument/2006/relationships/font" Target="fonts/Merriweather-bold.fntdata"/><Relationship Id="rId15" Type="http://schemas.openxmlformats.org/officeDocument/2006/relationships/slide" Target="slides/slide8.xml"/><Relationship Id="rId37" Type="http://customschemas.google.com/relationships/presentationmetadata" Target="metadata"/><Relationship Id="rId14" Type="http://schemas.openxmlformats.org/officeDocument/2006/relationships/slide" Target="slides/slide7.xml"/><Relationship Id="rId36" Type="http://schemas.openxmlformats.org/officeDocument/2006/relationships/font" Target="fonts/Merriweather-boldItalic.fntdata"/><Relationship Id="rId17" Type="http://schemas.openxmlformats.org/officeDocument/2006/relationships/slide" Target="slides/slide10.xml"/><Relationship Id="rId16" Type="http://schemas.openxmlformats.org/officeDocument/2006/relationships/slide" Target="slides/slide9.xml"/><Relationship Id="rId19" Type="http://schemas.openxmlformats.org/officeDocument/2006/relationships/slide" Target="slides/slide12.xml"/><Relationship Id="rId18" Type="http://schemas.openxmlformats.org/officeDocument/2006/relationships/slide" Target="slides/slide1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1.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a1b84048a8_0_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63" name="Google Shape;163;g3a1b84048a8_0_8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4" name="Google Shape;164;g3a1b84048a8_0_8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2" name="Shape 242"/>
        <p:cNvGrpSpPr/>
        <p:nvPr/>
      </p:nvGrpSpPr>
      <p:grpSpPr>
        <a:xfrm>
          <a:off x="0" y="0"/>
          <a:ext cx="0" cy="0"/>
          <a:chOff x="0" y="0"/>
          <a:chExt cx="0" cy="0"/>
        </a:xfrm>
      </p:grpSpPr>
      <p:sp>
        <p:nvSpPr>
          <p:cNvPr id="243" name="Google Shape;243;g39fc02da215_4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44" name="Google Shape;244;g39fc02da215_4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1" name="Shape 251"/>
        <p:cNvGrpSpPr/>
        <p:nvPr/>
      </p:nvGrpSpPr>
      <p:grpSpPr>
        <a:xfrm>
          <a:off x="0" y="0"/>
          <a:ext cx="0" cy="0"/>
          <a:chOff x="0" y="0"/>
          <a:chExt cx="0" cy="0"/>
        </a:xfrm>
      </p:grpSpPr>
      <p:sp>
        <p:nvSpPr>
          <p:cNvPr id="252" name="Google Shape;252;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53" name="Google Shape;253;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9" name="Shape 259"/>
        <p:cNvGrpSpPr/>
        <p:nvPr/>
      </p:nvGrpSpPr>
      <p:grpSpPr>
        <a:xfrm>
          <a:off x="0" y="0"/>
          <a:ext cx="0" cy="0"/>
          <a:chOff x="0" y="0"/>
          <a:chExt cx="0" cy="0"/>
        </a:xfrm>
      </p:grpSpPr>
      <p:sp>
        <p:nvSpPr>
          <p:cNvPr id="260" name="Google Shape;260;g3a1f083e56c_0_24: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61" name="Google Shape;261;g3a1f083e56c_0_2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8" name="Shape 268"/>
        <p:cNvGrpSpPr/>
        <p:nvPr/>
      </p:nvGrpSpPr>
      <p:grpSpPr>
        <a:xfrm>
          <a:off x="0" y="0"/>
          <a:ext cx="0" cy="0"/>
          <a:chOff x="0" y="0"/>
          <a:chExt cx="0" cy="0"/>
        </a:xfrm>
      </p:grpSpPr>
      <p:sp>
        <p:nvSpPr>
          <p:cNvPr id="269" name="Google Shape;269;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70" name="Google Shape;27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6" name="Shape 276"/>
        <p:cNvGrpSpPr/>
        <p:nvPr/>
      </p:nvGrpSpPr>
      <p:grpSpPr>
        <a:xfrm>
          <a:off x="0" y="0"/>
          <a:ext cx="0" cy="0"/>
          <a:chOff x="0" y="0"/>
          <a:chExt cx="0" cy="0"/>
        </a:xfrm>
      </p:grpSpPr>
      <p:sp>
        <p:nvSpPr>
          <p:cNvPr id="277" name="Google Shape;277;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78" name="Google Shape;278;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4" name="Shape 284"/>
        <p:cNvGrpSpPr/>
        <p:nvPr/>
      </p:nvGrpSpPr>
      <p:grpSpPr>
        <a:xfrm>
          <a:off x="0" y="0"/>
          <a:ext cx="0" cy="0"/>
          <a:chOff x="0" y="0"/>
          <a:chExt cx="0" cy="0"/>
        </a:xfrm>
      </p:grpSpPr>
      <p:sp>
        <p:nvSpPr>
          <p:cNvPr id="285" name="Google Shape;285;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86" name="Google Shape;286;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3" name="Shape 293"/>
        <p:cNvGrpSpPr/>
        <p:nvPr/>
      </p:nvGrpSpPr>
      <p:grpSpPr>
        <a:xfrm>
          <a:off x="0" y="0"/>
          <a:ext cx="0" cy="0"/>
          <a:chOff x="0" y="0"/>
          <a:chExt cx="0" cy="0"/>
        </a:xfrm>
      </p:grpSpPr>
      <p:sp>
        <p:nvSpPr>
          <p:cNvPr id="294" name="Google Shape;294;g3a1f083e56c_1_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95" name="Google Shape;295;g3a1f083e56c_1_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1" name="Shape 301"/>
        <p:cNvGrpSpPr/>
        <p:nvPr/>
      </p:nvGrpSpPr>
      <p:grpSpPr>
        <a:xfrm>
          <a:off x="0" y="0"/>
          <a:ext cx="0" cy="0"/>
          <a:chOff x="0" y="0"/>
          <a:chExt cx="0" cy="0"/>
        </a:xfrm>
      </p:grpSpPr>
      <p:sp>
        <p:nvSpPr>
          <p:cNvPr id="302" name="Google Shape;302;g3a1b84048a8_0_2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03" name="Google Shape;303;g3a1b84048a8_0_24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4" name="Google Shape;304;g3a1b84048a8_0_24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s-E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74" name="Google Shape;17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81" name="Google Shape;181;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89" name="Google Shape;18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97" name="Google Shape;197;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4" name="Shape 204"/>
        <p:cNvGrpSpPr/>
        <p:nvPr/>
      </p:nvGrpSpPr>
      <p:grpSpPr>
        <a:xfrm>
          <a:off x="0" y="0"/>
          <a:ext cx="0" cy="0"/>
          <a:chOff x="0" y="0"/>
          <a:chExt cx="0" cy="0"/>
        </a:xfrm>
      </p:grpSpPr>
      <p:sp>
        <p:nvSpPr>
          <p:cNvPr id="205" name="Google Shape;205;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06" name="Google Shape;206;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2" name="Shape 212"/>
        <p:cNvGrpSpPr/>
        <p:nvPr/>
      </p:nvGrpSpPr>
      <p:grpSpPr>
        <a:xfrm>
          <a:off x="0" y="0"/>
          <a:ext cx="0" cy="0"/>
          <a:chOff x="0" y="0"/>
          <a:chExt cx="0" cy="0"/>
        </a:xfrm>
      </p:grpSpPr>
      <p:sp>
        <p:nvSpPr>
          <p:cNvPr id="213" name="Google Shape;213;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14" name="Google Shape;214;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0" name="Shape 220"/>
        <p:cNvGrpSpPr/>
        <p:nvPr/>
      </p:nvGrpSpPr>
      <p:grpSpPr>
        <a:xfrm>
          <a:off x="0" y="0"/>
          <a:ext cx="0" cy="0"/>
          <a:chOff x="0" y="0"/>
          <a:chExt cx="0" cy="0"/>
        </a:xfrm>
      </p:grpSpPr>
      <p:sp>
        <p:nvSpPr>
          <p:cNvPr id="221" name="Google Shape;221;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22" name="Google Shape;222;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1" name="Shape 231"/>
        <p:cNvGrpSpPr/>
        <p:nvPr/>
      </p:nvGrpSpPr>
      <p:grpSpPr>
        <a:xfrm>
          <a:off x="0" y="0"/>
          <a:ext cx="0" cy="0"/>
          <a:chOff x="0" y="0"/>
          <a:chExt cx="0" cy="0"/>
        </a:xfrm>
      </p:grpSpPr>
      <p:sp>
        <p:nvSpPr>
          <p:cNvPr id="232" name="Google Shape;232;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33" name="Google Shape;23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8.png"/><Relationship Id="rId3" Type="http://schemas.openxmlformats.org/officeDocument/2006/relationships/image" Target="../media/image1.png"/></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 Id="rId3" Type="http://schemas.openxmlformats.org/officeDocument/2006/relationships/image" Target="../media/image1.png"/></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 Id="rId3" Type="http://schemas.openxmlformats.org/officeDocument/2006/relationships/image" Target="../media/image1.png"/></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4.png"/></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1.png"/><Relationship Id="rId3" Type="http://schemas.openxmlformats.org/officeDocument/2006/relationships/image" Target="../media/image1.png"/></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1.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13" name="Shape 13"/>
        <p:cNvGrpSpPr/>
        <p:nvPr/>
      </p:nvGrpSpPr>
      <p:grpSpPr>
        <a:xfrm>
          <a:off x="0" y="0"/>
          <a:ext cx="0" cy="0"/>
          <a:chOff x="0" y="0"/>
          <a:chExt cx="0" cy="0"/>
        </a:xfrm>
      </p:grpSpPr>
      <p:sp>
        <p:nvSpPr>
          <p:cNvPr id="14" name="Google Shape;14;g3a1b84048a8_0_309"/>
          <p:cNvSpPr/>
          <p:nvPr/>
        </p:nvSpPr>
        <p:spPr>
          <a:xfrm>
            <a:off x="0" y="0"/>
            <a:ext cx="12192000" cy="685800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5" name="Google Shape;15;g3a1b84048a8_0_309"/>
          <p:cNvPicPr preferRelativeResize="0"/>
          <p:nvPr/>
        </p:nvPicPr>
        <p:blipFill rotWithShape="1">
          <a:blip r:embed="rId2">
            <a:alphaModFix/>
          </a:blip>
          <a:srcRect b="0" l="39835" r="0" t="0"/>
          <a:stretch/>
        </p:blipFill>
        <p:spPr>
          <a:xfrm>
            <a:off x="8512175" y="6067425"/>
            <a:ext cx="3525839" cy="731838"/>
          </a:xfrm>
          <a:prstGeom prst="rect">
            <a:avLst/>
          </a:prstGeom>
          <a:noFill/>
          <a:ln>
            <a:noFill/>
          </a:ln>
        </p:spPr>
      </p:pic>
      <p:sp>
        <p:nvSpPr>
          <p:cNvPr id="16" name="Google Shape;16;g3a1b84048a8_0_309"/>
          <p:cNvSpPr txBox="1"/>
          <p:nvPr>
            <p:ph type="title"/>
          </p:nvPr>
        </p:nvSpPr>
        <p:spPr>
          <a:xfrm>
            <a:off x="3867912" y="1298448"/>
            <a:ext cx="7315200" cy="3255300"/>
          </a:xfrm>
          <a:prstGeom prst="rect">
            <a:avLst/>
          </a:prstGeom>
          <a:noFill/>
          <a:ln>
            <a:noFill/>
          </a:ln>
        </p:spPr>
        <p:txBody>
          <a:bodyPr anchorCtr="0" anchor="b" bIns="45700" lIns="91425" spcFirstLastPara="1" rIns="91425" wrap="square" tIns="45700">
            <a:normAutofit/>
          </a:bodyPr>
          <a:lstStyle>
            <a:lvl1pPr lvl="0" marR="0" algn="l">
              <a:lnSpc>
                <a:spcPct val="90000"/>
              </a:lnSpc>
              <a:spcBef>
                <a:spcPts val="0"/>
              </a:spcBef>
              <a:spcAft>
                <a:spcPts val="0"/>
              </a:spcAft>
              <a:buClr>
                <a:srgbClr val="000000"/>
              </a:buClr>
              <a:buSzPts val="1400"/>
              <a:buFont typeface="Arial"/>
              <a:buNone/>
              <a:defRPr b="0" i="0" sz="5900" u="none" cap="none" strike="noStrike">
                <a:solidFill>
                  <a:schemeClr val="lt1"/>
                </a:solidFill>
                <a:latin typeface="Corbel"/>
                <a:ea typeface="Corbel"/>
                <a:cs typeface="Corbel"/>
                <a:sym typeface="Corbel"/>
              </a:defRPr>
            </a:lvl1pPr>
            <a:lvl2pPr lvl="1"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7" name="Google Shape;17;g3a1b84048a8_0_309"/>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chemeClr val="lt1"/>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18" name="Google Shape;18;g3a1b84048a8_0_309"/>
          <p:cNvSpPr txBox="1"/>
          <p:nvPr>
            <p:ph idx="10" type="dt"/>
          </p:nvPr>
        </p:nvSpPr>
        <p:spPr>
          <a:xfrm>
            <a:off x="261938" y="6356350"/>
            <a:ext cx="27432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19" name="Google Shape;19;g3a1b84048a8_0_309"/>
          <p:cNvSpPr txBox="1"/>
          <p:nvPr>
            <p:ph idx="11" type="ftr"/>
          </p:nvPr>
        </p:nvSpPr>
        <p:spPr>
          <a:xfrm>
            <a:off x="3868738" y="6356350"/>
            <a:ext cx="5911800" cy="365100"/>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SzPts val="1400"/>
              <a:buFont typeface="Arial"/>
              <a:buNone/>
              <a:defRPr b="0" i="0" sz="1400" u="none" cap="none" strike="noStrike">
                <a:solidFill>
                  <a:srgbClr val="000000"/>
                </a:solidFill>
                <a:latin typeface="Arial"/>
                <a:ea typeface="Arial"/>
                <a:cs typeface="Arial"/>
                <a:sym typeface="Arial"/>
              </a:defRPr>
            </a:lvl9pPr>
          </a:lstStyle>
          <a:p/>
        </p:txBody>
      </p:sp>
      <p:sp>
        <p:nvSpPr>
          <p:cNvPr id="20" name="Google Shape;20;g3a1b84048a8_0_309"/>
          <p:cNvSpPr txBox="1"/>
          <p:nvPr>
            <p:ph idx="12" type="sldNum"/>
          </p:nvPr>
        </p:nvSpPr>
        <p:spPr>
          <a:xfrm>
            <a:off x="10634663" y="6356350"/>
            <a:ext cx="15303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62" name="Shape 62"/>
        <p:cNvGrpSpPr/>
        <p:nvPr/>
      </p:nvGrpSpPr>
      <p:grpSpPr>
        <a:xfrm>
          <a:off x="0" y="0"/>
          <a:ext cx="0" cy="0"/>
          <a:chOff x="0" y="0"/>
          <a:chExt cx="0" cy="0"/>
        </a:xfrm>
      </p:grpSpPr>
      <p:sp>
        <p:nvSpPr>
          <p:cNvPr id="63" name="Google Shape;63;g3a1b84048a8_0_299"/>
          <p:cNvSpPr/>
          <p:nvPr/>
        </p:nvSpPr>
        <p:spPr>
          <a:xfrm>
            <a:off x="0" y="5825333"/>
            <a:ext cx="12192000" cy="10323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64" name="Google Shape;64;g3a1b84048a8_0_299"/>
          <p:cNvSpPr txBox="1"/>
          <p:nvPr>
            <p:ph idx="1" type="body"/>
          </p:nvPr>
        </p:nvSpPr>
        <p:spPr>
          <a:xfrm>
            <a:off x="415600" y="6028533"/>
            <a:ext cx="10639200" cy="614100"/>
          </a:xfrm>
          <a:prstGeom prst="rect">
            <a:avLst/>
          </a:prstGeom>
          <a:noFill/>
          <a:ln>
            <a:noFill/>
          </a:ln>
        </p:spPr>
        <p:txBody>
          <a:bodyPr anchorCtr="0" anchor="ctr" bIns="121900" lIns="121900" spcFirstLastPara="1" rIns="121900" wrap="square" tIns="121900">
            <a:normAutofit/>
          </a:bodyPr>
          <a:lstStyle>
            <a:lvl1pPr indent="-228600" lvl="0" marL="457200" algn="l">
              <a:lnSpc>
                <a:spcPct val="100000"/>
              </a:lnSpc>
              <a:spcBef>
                <a:spcPts val="0"/>
              </a:spcBef>
              <a:spcAft>
                <a:spcPts val="0"/>
              </a:spcAft>
              <a:buClr>
                <a:schemeClr val="lt1"/>
              </a:buClr>
              <a:buSzPts val="1700"/>
              <a:buFont typeface="Merriweather"/>
              <a:buNone/>
              <a:defRPr>
                <a:solidFill>
                  <a:schemeClr val="lt1"/>
                </a:solidFill>
                <a:latin typeface="Merriweather"/>
                <a:ea typeface="Merriweather"/>
                <a:cs typeface="Merriweather"/>
                <a:sym typeface="Merriweather"/>
              </a:defRPr>
            </a:lvl1pPr>
          </a:lstStyle>
          <a:p/>
        </p:txBody>
      </p:sp>
      <p:sp>
        <p:nvSpPr>
          <p:cNvPr id="65" name="Google Shape;65;g3a1b84048a8_0_299"/>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66" name="Shape 66"/>
        <p:cNvGrpSpPr/>
        <p:nvPr/>
      </p:nvGrpSpPr>
      <p:grpSpPr>
        <a:xfrm>
          <a:off x="0" y="0"/>
          <a:ext cx="0" cy="0"/>
          <a:chOff x="0" y="0"/>
          <a:chExt cx="0" cy="0"/>
        </a:xfrm>
      </p:grpSpPr>
      <p:sp>
        <p:nvSpPr>
          <p:cNvPr id="67" name="Google Shape;67;g3a1b84048a8_0_303"/>
          <p:cNvSpPr txBox="1"/>
          <p:nvPr>
            <p:ph hasCustomPrompt="1" type="title"/>
          </p:nvPr>
        </p:nvSpPr>
        <p:spPr>
          <a:xfrm>
            <a:off x="415667" y="1108233"/>
            <a:ext cx="7113300" cy="1659600"/>
          </a:xfrm>
          <a:prstGeom prst="rect">
            <a:avLst/>
          </a:prstGeom>
          <a:noFill/>
          <a:ln>
            <a:noFill/>
          </a:ln>
        </p:spPr>
        <p:txBody>
          <a:bodyPr anchorCtr="0" anchor="b" bIns="121900" lIns="121900" spcFirstLastPara="1" rIns="121900" wrap="square" tIns="121900">
            <a:normAutofit/>
          </a:bodyPr>
          <a:lstStyle>
            <a:lvl1pPr lvl="0" algn="l">
              <a:lnSpc>
                <a:spcPct val="100000"/>
              </a:lnSpc>
              <a:spcBef>
                <a:spcPts val="0"/>
              </a:spcBef>
              <a:spcAft>
                <a:spcPts val="0"/>
              </a:spcAft>
              <a:buClr>
                <a:schemeClr val="lt1"/>
              </a:buClr>
              <a:buSzPts val="13300"/>
              <a:buNone/>
              <a:defRPr sz="13300">
                <a:solidFill>
                  <a:schemeClr val="lt1"/>
                </a:solidFill>
              </a:defRPr>
            </a:lvl1pPr>
            <a:lvl2pPr lvl="1" algn="l">
              <a:lnSpc>
                <a:spcPct val="100000"/>
              </a:lnSpc>
              <a:spcBef>
                <a:spcPts val="0"/>
              </a:spcBef>
              <a:spcAft>
                <a:spcPts val="0"/>
              </a:spcAft>
              <a:buClr>
                <a:schemeClr val="lt1"/>
              </a:buClr>
              <a:buSzPts val="13300"/>
              <a:buNone/>
              <a:defRPr sz="13300">
                <a:solidFill>
                  <a:schemeClr val="lt1"/>
                </a:solidFill>
              </a:defRPr>
            </a:lvl2pPr>
            <a:lvl3pPr lvl="2" algn="l">
              <a:lnSpc>
                <a:spcPct val="100000"/>
              </a:lnSpc>
              <a:spcBef>
                <a:spcPts val="0"/>
              </a:spcBef>
              <a:spcAft>
                <a:spcPts val="0"/>
              </a:spcAft>
              <a:buClr>
                <a:schemeClr val="lt1"/>
              </a:buClr>
              <a:buSzPts val="13300"/>
              <a:buNone/>
              <a:defRPr sz="13300">
                <a:solidFill>
                  <a:schemeClr val="lt1"/>
                </a:solidFill>
              </a:defRPr>
            </a:lvl3pPr>
            <a:lvl4pPr lvl="3" algn="l">
              <a:lnSpc>
                <a:spcPct val="100000"/>
              </a:lnSpc>
              <a:spcBef>
                <a:spcPts val="0"/>
              </a:spcBef>
              <a:spcAft>
                <a:spcPts val="0"/>
              </a:spcAft>
              <a:buClr>
                <a:schemeClr val="lt1"/>
              </a:buClr>
              <a:buSzPts val="13300"/>
              <a:buNone/>
              <a:defRPr sz="13300">
                <a:solidFill>
                  <a:schemeClr val="lt1"/>
                </a:solidFill>
              </a:defRPr>
            </a:lvl4pPr>
            <a:lvl5pPr lvl="4" algn="l">
              <a:lnSpc>
                <a:spcPct val="100000"/>
              </a:lnSpc>
              <a:spcBef>
                <a:spcPts val="0"/>
              </a:spcBef>
              <a:spcAft>
                <a:spcPts val="0"/>
              </a:spcAft>
              <a:buClr>
                <a:schemeClr val="lt1"/>
              </a:buClr>
              <a:buSzPts val="13300"/>
              <a:buNone/>
              <a:defRPr sz="13300">
                <a:solidFill>
                  <a:schemeClr val="lt1"/>
                </a:solidFill>
              </a:defRPr>
            </a:lvl5pPr>
            <a:lvl6pPr lvl="5" algn="l">
              <a:lnSpc>
                <a:spcPct val="100000"/>
              </a:lnSpc>
              <a:spcBef>
                <a:spcPts val="0"/>
              </a:spcBef>
              <a:spcAft>
                <a:spcPts val="0"/>
              </a:spcAft>
              <a:buClr>
                <a:schemeClr val="lt1"/>
              </a:buClr>
              <a:buSzPts val="13300"/>
              <a:buNone/>
              <a:defRPr sz="13300">
                <a:solidFill>
                  <a:schemeClr val="lt1"/>
                </a:solidFill>
              </a:defRPr>
            </a:lvl6pPr>
            <a:lvl7pPr lvl="6" algn="l">
              <a:lnSpc>
                <a:spcPct val="100000"/>
              </a:lnSpc>
              <a:spcBef>
                <a:spcPts val="0"/>
              </a:spcBef>
              <a:spcAft>
                <a:spcPts val="0"/>
              </a:spcAft>
              <a:buClr>
                <a:schemeClr val="lt1"/>
              </a:buClr>
              <a:buSzPts val="13300"/>
              <a:buNone/>
              <a:defRPr sz="13300">
                <a:solidFill>
                  <a:schemeClr val="lt1"/>
                </a:solidFill>
              </a:defRPr>
            </a:lvl7pPr>
            <a:lvl8pPr lvl="7" algn="l">
              <a:lnSpc>
                <a:spcPct val="100000"/>
              </a:lnSpc>
              <a:spcBef>
                <a:spcPts val="0"/>
              </a:spcBef>
              <a:spcAft>
                <a:spcPts val="0"/>
              </a:spcAft>
              <a:buClr>
                <a:schemeClr val="lt1"/>
              </a:buClr>
              <a:buSzPts val="13300"/>
              <a:buNone/>
              <a:defRPr sz="13300">
                <a:solidFill>
                  <a:schemeClr val="lt1"/>
                </a:solidFill>
              </a:defRPr>
            </a:lvl8pPr>
            <a:lvl9pPr lvl="8" algn="l">
              <a:lnSpc>
                <a:spcPct val="100000"/>
              </a:lnSpc>
              <a:spcBef>
                <a:spcPts val="0"/>
              </a:spcBef>
              <a:spcAft>
                <a:spcPts val="0"/>
              </a:spcAft>
              <a:buClr>
                <a:schemeClr val="lt1"/>
              </a:buClr>
              <a:buSzPts val="13300"/>
              <a:buNone/>
              <a:defRPr sz="13300">
                <a:solidFill>
                  <a:schemeClr val="lt1"/>
                </a:solidFill>
              </a:defRPr>
            </a:lvl9pPr>
          </a:lstStyle>
          <a:p>
            <a:r>
              <a:t>xx%</a:t>
            </a:r>
          </a:p>
        </p:txBody>
      </p:sp>
      <p:sp>
        <p:nvSpPr>
          <p:cNvPr id="68" name="Google Shape;68;g3a1b84048a8_0_303"/>
          <p:cNvSpPr txBox="1"/>
          <p:nvPr>
            <p:ph idx="1" type="body"/>
          </p:nvPr>
        </p:nvSpPr>
        <p:spPr>
          <a:xfrm>
            <a:off x="415600" y="2828567"/>
            <a:ext cx="7113300" cy="12567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Clr>
                <a:schemeClr val="accent2"/>
              </a:buClr>
              <a:buSzPts val="1700"/>
              <a:buChar char="●"/>
              <a:defRPr>
                <a:solidFill>
                  <a:schemeClr val="accent2"/>
                </a:solidFill>
              </a:defRPr>
            </a:lvl1pPr>
            <a:lvl2pPr indent="-323850" lvl="1" marL="914400" algn="l">
              <a:lnSpc>
                <a:spcPct val="115000"/>
              </a:lnSpc>
              <a:spcBef>
                <a:spcPts val="0"/>
              </a:spcBef>
              <a:spcAft>
                <a:spcPts val="0"/>
              </a:spcAft>
              <a:buClr>
                <a:schemeClr val="accent2"/>
              </a:buClr>
              <a:buSzPts val="1500"/>
              <a:buChar char="○"/>
              <a:defRPr>
                <a:solidFill>
                  <a:schemeClr val="accent2"/>
                </a:solidFill>
              </a:defRPr>
            </a:lvl2pPr>
            <a:lvl3pPr indent="-323850" lvl="2" marL="1371600" algn="l">
              <a:lnSpc>
                <a:spcPct val="115000"/>
              </a:lnSpc>
              <a:spcBef>
                <a:spcPts val="0"/>
              </a:spcBef>
              <a:spcAft>
                <a:spcPts val="0"/>
              </a:spcAft>
              <a:buClr>
                <a:schemeClr val="accent2"/>
              </a:buClr>
              <a:buSzPts val="1500"/>
              <a:buChar char="■"/>
              <a:defRPr>
                <a:solidFill>
                  <a:schemeClr val="accent2"/>
                </a:solidFill>
              </a:defRPr>
            </a:lvl3pPr>
            <a:lvl4pPr indent="-323850" lvl="3" marL="1828800" algn="l">
              <a:lnSpc>
                <a:spcPct val="115000"/>
              </a:lnSpc>
              <a:spcBef>
                <a:spcPts val="0"/>
              </a:spcBef>
              <a:spcAft>
                <a:spcPts val="0"/>
              </a:spcAft>
              <a:buClr>
                <a:schemeClr val="accent2"/>
              </a:buClr>
              <a:buSzPts val="1500"/>
              <a:buChar char="●"/>
              <a:defRPr>
                <a:solidFill>
                  <a:schemeClr val="accent2"/>
                </a:solidFill>
              </a:defRPr>
            </a:lvl4pPr>
            <a:lvl5pPr indent="-323850" lvl="4" marL="2286000" algn="l">
              <a:lnSpc>
                <a:spcPct val="115000"/>
              </a:lnSpc>
              <a:spcBef>
                <a:spcPts val="0"/>
              </a:spcBef>
              <a:spcAft>
                <a:spcPts val="0"/>
              </a:spcAft>
              <a:buClr>
                <a:schemeClr val="accent2"/>
              </a:buClr>
              <a:buSzPts val="1500"/>
              <a:buChar char="○"/>
              <a:defRPr>
                <a:solidFill>
                  <a:schemeClr val="accent2"/>
                </a:solidFill>
              </a:defRPr>
            </a:lvl5pPr>
            <a:lvl6pPr indent="-323850" lvl="5" marL="2743200" algn="l">
              <a:lnSpc>
                <a:spcPct val="115000"/>
              </a:lnSpc>
              <a:spcBef>
                <a:spcPts val="0"/>
              </a:spcBef>
              <a:spcAft>
                <a:spcPts val="0"/>
              </a:spcAft>
              <a:buClr>
                <a:schemeClr val="accent2"/>
              </a:buClr>
              <a:buSzPts val="1500"/>
              <a:buChar char="■"/>
              <a:defRPr>
                <a:solidFill>
                  <a:schemeClr val="accent2"/>
                </a:solidFill>
              </a:defRPr>
            </a:lvl6pPr>
            <a:lvl7pPr indent="-323850" lvl="6" marL="3200400" algn="l">
              <a:lnSpc>
                <a:spcPct val="115000"/>
              </a:lnSpc>
              <a:spcBef>
                <a:spcPts val="0"/>
              </a:spcBef>
              <a:spcAft>
                <a:spcPts val="0"/>
              </a:spcAft>
              <a:buClr>
                <a:schemeClr val="accent2"/>
              </a:buClr>
              <a:buSzPts val="1500"/>
              <a:buChar char="●"/>
              <a:defRPr>
                <a:solidFill>
                  <a:schemeClr val="accent2"/>
                </a:solidFill>
              </a:defRPr>
            </a:lvl7pPr>
            <a:lvl8pPr indent="-323850" lvl="7" marL="3657600" algn="l">
              <a:lnSpc>
                <a:spcPct val="115000"/>
              </a:lnSpc>
              <a:spcBef>
                <a:spcPts val="0"/>
              </a:spcBef>
              <a:spcAft>
                <a:spcPts val="0"/>
              </a:spcAft>
              <a:buClr>
                <a:schemeClr val="accent2"/>
              </a:buClr>
              <a:buSzPts val="1500"/>
              <a:buChar char="○"/>
              <a:defRPr>
                <a:solidFill>
                  <a:schemeClr val="accent2"/>
                </a:solidFill>
              </a:defRPr>
            </a:lvl8pPr>
            <a:lvl9pPr indent="-323850" lvl="8" marL="4114800" algn="l">
              <a:lnSpc>
                <a:spcPct val="115000"/>
              </a:lnSpc>
              <a:spcBef>
                <a:spcPts val="0"/>
              </a:spcBef>
              <a:spcAft>
                <a:spcPts val="0"/>
              </a:spcAft>
              <a:buClr>
                <a:schemeClr val="accent2"/>
              </a:buClr>
              <a:buSzPts val="1500"/>
              <a:buChar char="■"/>
              <a:defRPr>
                <a:solidFill>
                  <a:schemeClr val="accent2"/>
                </a:solidFill>
              </a:defRPr>
            </a:lvl9pPr>
          </a:lstStyle>
          <a:p/>
        </p:txBody>
      </p:sp>
      <p:sp>
        <p:nvSpPr>
          <p:cNvPr id="69" name="Google Shape;69;g3a1b84048a8_0_303"/>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70" name="Shape 70"/>
        <p:cNvGrpSpPr/>
        <p:nvPr/>
      </p:nvGrpSpPr>
      <p:grpSpPr>
        <a:xfrm>
          <a:off x="0" y="0"/>
          <a:ext cx="0" cy="0"/>
          <a:chOff x="0" y="0"/>
          <a:chExt cx="0" cy="0"/>
        </a:xfrm>
      </p:grpSpPr>
      <p:sp>
        <p:nvSpPr>
          <p:cNvPr id="71" name="Google Shape;71;g3a1b84048a8_0_307"/>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72" name="Shape 72"/>
        <p:cNvGrpSpPr/>
        <p:nvPr/>
      </p:nvGrpSpPr>
      <p:grpSpPr>
        <a:xfrm>
          <a:off x="0" y="0"/>
          <a:ext cx="0" cy="0"/>
          <a:chOff x="0" y="0"/>
          <a:chExt cx="0" cy="0"/>
        </a:xfrm>
      </p:grpSpPr>
      <p:sp>
        <p:nvSpPr>
          <p:cNvPr id="73" name="Google Shape;73;g3a1b84048a8_0_317"/>
          <p:cNvSpPr/>
          <p:nvPr/>
        </p:nvSpPr>
        <p:spPr>
          <a:xfrm>
            <a:off x="0" y="0"/>
            <a:ext cx="12192000" cy="122550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74" name="Google Shape;74;g3a1b84048a8_0_317"/>
          <p:cNvSpPr txBox="1"/>
          <p:nvPr>
            <p:ph idx="1" type="body"/>
          </p:nvPr>
        </p:nvSpPr>
        <p:spPr>
          <a:xfrm>
            <a:off x="262463" y="1750000"/>
            <a:ext cx="11385000" cy="807600"/>
          </a:xfrm>
          <a:prstGeom prst="rect">
            <a:avLst/>
          </a:prstGeom>
          <a:noFill/>
          <a:ln cap="flat" cmpd="sng" w="12700">
            <a:solidFill>
              <a:schemeClr val="dk1"/>
            </a:solidFill>
            <a:prstDash val="dot"/>
            <a:round/>
            <a:headEnd len="sm" w="sm" type="none"/>
            <a:tailEnd len="sm" w="sm" type="none"/>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75" name="Google Shape;75;g3a1b84048a8_0_317"/>
          <p:cNvSpPr txBox="1"/>
          <p:nvPr>
            <p:ph idx="2" type="body"/>
          </p:nvPr>
        </p:nvSpPr>
        <p:spPr>
          <a:xfrm>
            <a:off x="262464" y="2817976"/>
            <a:ext cx="11385000" cy="3720900"/>
          </a:xfrm>
          <a:prstGeom prst="rect">
            <a:avLst/>
          </a:prstGeom>
          <a:noFill/>
          <a:ln cap="flat" cmpd="sng" w="12700">
            <a:solidFill>
              <a:schemeClr val="dk1"/>
            </a:solidFill>
            <a:prstDash val="dot"/>
            <a:round/>
            <a:headEnd len="sm" w="sm" type="none"/>
            <a:tailEnd len="sm" w="sm" type="none"/>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sz="18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76" name="Google Shape;76;g3a1b84048a8_0_317"/>
          <p:cNvSpPr txBox="1"/>
          <p:nvPr>
            <p:ph idx="3" type="body"/>
          </p:nvPr>
        </p:nvSpPr>
        <p:spPr>
          <a:xfrm>
            <a:off x="3402767" y="207481"/>
            <a:ext cx="7095600" cy="979500"/>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1200"/>
              </a:spcBef>
              <a:spcAft>
                <a:spcPts val="0"/>
              </a:spcAft>
              <a:buClr>
                <a:schemeClr val="accent1"/>
              </a:buClr>
              <a:buSzPts val="3600"/>
              <a:buFont typeface="Noto Sans Symbols"/>
              <a:buNone/>
              <a:defRPr sz="36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83" name="Shape 83"/>
        <p:cNvGrpSpPr/>
        <p:nvPr/>
      </p:nvGrpSpPr>
      <p:grpSpPr>
        <a:xfrm>
          <a:off x="0" y="0"/>
          <a:ext cx="0" cy="0"/>
          <a:chOff x="0" y="0"/>
          <a:chExt cx="0" cy="0"/>
        </a:xfrm>
      </p:grpSpPr>
      <p:sp>
        <p:nvSpPr>
          <p:cNvPr id="84" name="Google Shape;84;p21"/>
          <p:cNvSpPr/>
          <p:nvPr/>
        </p:nvSpPr>
        <p:spPr>
          <a:xfrm>
            <a:off x="0" y="0"/>
            <a:ext cx="12192000" cy="1225550"/>
          </a:xfrm>
          <a:prstGeom prst="rect">
            <a:avLst/>
          </a:prstGeom>
          <a:solidFill>
            <a:srgbClr val="6D9E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85" name="Google Shape;85;p21"/>
          <p:cNvSpPr txBox="1"/>
          <p:nvPr>
            <p:ph idx="1" type="body"/>
          </p:nvPr>
        </p:nvSpPr>
        <p:spPr>
          <a:xfrm>
            <a:off x="262463" y="1750000"/>
            <a:ext cx="11384894" cy="807720"/>
          </a:xfrm>
          <a:prstGeom prst="rect">
            <a:avLst/>
          </a:prstGeom>
          <a:noFill/>
          <a:ln cap="flat" cmpd="sng" w="12700">
            <a:solidFill>
              <a:schemeClr val="dk1"/>
            </a:solidFill>
            <a:prstDash val="dot"/>
            <a:round/>
            <a:headEnd len="sm" w="sm" type="none"/>
            <a:tailEnd len="sm" w="sm" type="none"/>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86" name="Google Shape;86;p21"/>
          <p:cNvSpPr txBox="1"/>
          <p:nvPr>
            <p:ph idx="2" type="body"/>
          </p:nvPr>
        </p:nvSpPr>
        <p:spPr>
          <a:xfrm>
            <a:off x="262464" y="2817976"/>
            <a:ext cx="11384893" cy="3720936"/>
          </a:xfrm>
          <a:prstGeom prst="rect">
            <a:avLst/>
          </a:prstGeom>
          <a:noFill/>
          <a:ln cap="flat" cmpd="sng" w="12700">
            <a:solidFill>
              <a:schemeClr val="dk1"/>
            </a:solidFill>
            <a:prstDash val="dot"/>
            <a:round/>
            <a:headEnd len="sm" w="sm" type="none"/>
            <a:tailEnd len="sm" w="sm" type="none"/>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sz="18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87" name="Google Shape;87;p21"/>
          <p:cNvSpPr txBox="1"/>
          <p:nvPr>
            <p:ph idx="3" type="body"/>
          </p:nvPr>
        </p:nvSpPr>
        <p:spPr>
          <a:xfrm>
            <a:off x="3402767" y="207481"/>
            <a:ext cx="7095475" cy="979487"/>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1200"/>
              </a:spcBef>
              <a:spcAft>
                <a:spcPts val="0"/>
              </a:spcAft>
              <a:buClr>
                <a:schemeClr val="accent1"/>
              </a:buClr>
              <a:buSzPts val="3600"/>
              <a:buFont typeface="Noto Sans Symbols"/>
              <a:buNone/>
              <a:defRPr sz="36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2"/>
        </a:solidFill>
      </p:bgPr>
    </p:bg>
    <p:spTree>
      <p:nvGrpSpPr>
        <p:cNvPr id="88" name="Shape 88"/>
        <p:cNvGrpSpPr/>
        <p:nvPr/>
      </p:nvGrpSpPr>
      <p:grpSpPr>
        <a:xfrm>
          <a:off x="0" y="0"/>
          <a:ext cx="0" cy="0"/>
          <a:chOff x="0" y="0"/>
          <a:chExt cx="0" cy="0"/>
        </a:xfrm>
      </p:grpSpPr>
      <p:sp>
        <p:nvSpPr>
          <p:cNvPr id="89" name="Google Shape;89;p20"/>
          <p:cNvSpPr/>
          <p:nvPr/>
        </p:nvSpPr>
        <p:spPr>
          <a:xfrm>
            <a:off x="0" y="0"/>
            <a:ext cx="12192000" cy="6858000"/>
          </a:xfrm>
          <a:prstGeom prst="rect">
            <a:avLst/>
          </a:prstGeom>
          <a:solidFill>
            <a:srgbClr val="A7232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90" name="Google Shape;90;p20"/>
          <p:cNvPicPr preferRelativeResize="0"/>
          <p:nvPr/>
        </p:nvPicPr>
        <p:blipFill rotWithShape="1">
          <a:blip r:embed="rId2">
            <a:alphaModFix/>
          </a:blip>
          <a:srcRect b="0" l="39835" r="0" t="0"/>
          <a:stretch/>
        </p:blipFill>
        <p:spPr>
          <a:xfrm>
            <a:off x="8512175" y="6067425"/>
            <a:ext cx="3525838" cy="731838"/>
          </a:xfrm>
          <a:prstGeom prst="rect">
            <a:avLst/>
          </a:prstGeom>
          <a:noFill/>
          <a:ln>
            <a:noFill/>
          </a:ln>
        </p:spPr>
      </p:pic>
      <p:sp>
        <p:nvSpPr>
          <p:cNvPr id="91" name="Google Shape;91;p20"/>
          <p:cNvSpPr txBox="1"/>
          <p:nvPr>
            <p:ph type="title"/>
          </p:nvPr>
        </p:nvSpPr>
        <p:spPr>
          <a:xfrm>
            <a:off x="3867912" y="1298448"/>
            <a:ext cx="7315200" cy="3255264"/>
          </a:xfrm>
          <a:prstGeom prst="rect">
            <a:avLst/>
          </a:prstGeom>
          <a:noFill/>
          <a:ln>
            <a:noFill/>
          </a:ln>
        </p:spPr>
        <p:txBody>
          <a:bodyPr anchorCtr="0" anchor="b" bIns="45700" lIns="91425" spcFirstLastPara="1" rIns="91425" wrap="square" tIns="45700">
            <a:normAutofit/>
          </a:bodyPr>
          <a:lstStyle>
            <a:lvl1pPr lvl="0" marR="0" rtl="0" algn="l">
              <a:lnSpc>
                <a:spcPct val="90000"/>
              </a:lnSpc>
              <a:spcBef>
                <a:spcPts val="0"/>
              </a:spcBef>
              <a:spcAft>
                <a:spcPts val="0"/>
              </a:spcAft>
              <a:buClr>
                <a:srgbClr val="000000"/>
              </a:buClr>
              <a:buSzPts val="1400"/>
              <a:buFont typeface="Arial"/>
              <a:buNone/>
              <a:defRPr b="0" i="0" sz="5900" u="none" cap="none" strike="noStrike">
                <a:solidFill>
                  <a:schemeClr val="lt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92" name="Google Shape;92;p20"/>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chemeClr val="lt1"/>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93" name="Google Shape;93;p20"/>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4" name="Google Shape;94;p20"/>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5" name="Google Shape;95;p20"/>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96" name="Shape 96"/>
        <p:cNvGrpSpPr/>
        <p:nvPr/>
      </p:nvGrpSpPr>
      <p:grpSpPr>
        <a:xfrm>
          <a:off x="0" y="0"/>
          <a:ext cx="0" cy="0"/>
          <a:chOff x="0" y="0"/>
          <a:chExt cx="0" cy="0"/>
        </a:xfrm>
      </p:grpSpPr>
      <p:sp>
        <p:nvSpPr>
          <p:cNvPr id="97" name="Google Shape;97;p22"/>
          <p:cNvSpPr/>
          <p:nvPr/>
        </p:nvSpPr>
        <p:spPr>
          <a:xfrm>
            <a:off x="-17463" y="0"/>
            <a:ext cx="3886201" cy="6862763"/>
          </a:xfrm>
          <a:prstGeom prst="rect">
            <a:avLst/>
          </a:prstGeom>
          <a:solidFill>
            <a:srgbClr val="EE8D3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98" name="Google Shape;98;p22"/>
          <p:cNvPicPr preferRelativeResize="0"/>
          <p:nvPr/>
        </p:nvPicPr>
        <p:blipFill rotWithShape="1">
          <a:blip r:embed="rId2">
            <a:alphaModFix/>
          </a:blip>
          <a:srcRect b="0" l="0" r="0" t="0"/>
          <a:stretch/>
        </p:blipFill>
        <p:spPr>
          <a:xfrm>
            <a:off x="5600700" y="2524125"/>
            <a:ext cx="5543550" cy="1819275"/>
          </a:xfrm>
          <a:prstGeom prst="rect">
            <a:avLst/>
          </a:prstGeom>
          <a:noFill/>
          <a:ln>
            <a:noFill/>
          </a:ln>
        </p:spPr>
      </p:pic>
      <p:sp>
        <p:nvSpPr>
          <p:cNvPr id="99" name="Google Shape;99;p22"/>
          <p:cNvSpPr txBox="1"/>
          <p:nvPr/>
        </p:nvSpPr>
        <p:spPr>
          <a:xfrm>
            <a:off x="10761663" y="5205413"/>
            <a:ext cx="184150" cy="368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rbel"/>
              <a:ea typeface="Corbel"/>
              <a:cs typeface="Corbel"/>
              <a:sym typeface="Corbel"/>
            </a:endParaRPr>
          </a:p>
        </p:txBody>
      </p:sp>
      <p:pic>
        <p:nvPicPr>
          <p:cNvPr id="100" name="Google Shape;100;p22"/>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101" name="Google Shape;101;p22"/>
          <p:cNvSpPr txBox="1"/>
          <p:nvPr>
            <p:ph idx="1" type="body"/>
          </p:nvPr>
        </p:nvSpPr>
        <p:spPr>
          <a:xfrm>
            <a:off x="5600946" y="4572000"/>
            <a:ext cx="5543304" cy="655638"/>
          </a:xfrm>
          <a:prstGeom prst="rect">
            <a:avLst/>
          </a:prstGeom>
          <a:noFill/>
          <a:ln>
            <a:noFill/>
          </a:ln>
        </p:spPr>
        <p:txBody>
          <a:bodyPr anchorCtr="0" anchor="t" bIns="45700" lIns="91425" spcFirstLastPara="1" rIns="91425" wrap="square" tIns="45700">
            <a:noAutofit/>
          </a:bodyPr>
          <a:lstStyle>
            <a:lvl1pPr indent="-228600" lvl="0" marL="457200" marR="0" algn="r">
              <a:lnSpc>
                <a:spcPct val="90000"/>
              </a:lnSpc>
              <a:spcBef>
                <a:spcPts val="1200"/>
              </a:spcBef>
              <a:spcAft>
                <a:spcPts val="0"/>
              </a:spcAft>
              <a:buClr>
                <a:schemeClr val="accent1"/>
              </a:buClr>
              <a:buSzPts val="2000"/>
              <a:buFont typeface="Corbel"/>
              <a:buNone/>
              <a:defRPr>
                <a:solidFill>
                  <a:srgbClr val="595959"/>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02" name="Google Shape;102;p22"/>
          <p:cNvSpPr txBox="1"/>
          <p:nvPr>
            <p:ph idx="2" type="body"/>
          </p:nvPr>
        </p:nvSpPr>
        <p:spPr>
          <a:xfrm>
            <a:off x="5809088" y="2655426"/>
            <a:ext cx="5137427" cy="1505094"/>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1200"/>
              </a:spcBef>
              <a:spcAft>
                <a:spcPts val="0"/>
              </a:spcAft>
              <a:buSzPts val="3600"/>
              <a:buNone/>
              <a:defRPr sz="3600"/>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03" name="Google Shape;103;p22"/>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4" name="Google Shape;104;p22"/>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solidFill>
                  <a:srgbClr val="80227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05" name="Google Shape;105;p22"/>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106" name="Shape 106"/>
        <p:cNvGrpSpPr/>
        <p:nvPr/>
      </p:nvGrpSpPr>
      <p:grpSpPr>
        <a:xfrm>
          <a:off x="0" y="0"/>
          <a:ext cx="0" cy="0"/>
          <a:chOff x="0" y="0"/>
          <a:chExt cx="0" cy="0"/>
        </a:xfrm>
      </p:grpSpPr>
      <p:sp>
        <p:nvSpPr>
          <p:cNvPr id="107" name="Google Shape;107;p23"/>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lnSpc>
                <a:spcPct val="100000"/>
              </a:lnSpc>
              <a:spcBef>
                <a:spcPts val="0"/>
              </a:spcBef>
              <a:spcAft>
                <a:spcPts val="0"/>
              </a:spcAft>
              <a:buClr>
                <a:schemeClr val="dk1"/>
              </a:buClr>
              <a:buSzPts val="1800"/>
              <a:buFont typeface="Corbel"/>
              <a:buNone/>
            </a:pPr>
            <a:r>
              <a:t/>
            </a:r>
            <a:endParaRPr b="0" i="0" sz="1800" u="none" cap="none" strike="noStrike">
              <a:solidFill>
                <a:schemeClr val="dk1"/>
              </a:solidFill>
              <a:latin typeface="Corbel"/>
              <a:ea typeface="Corbel"/>
              <a:cs typeface="Corbel"/>
              <a:sym typeface="Corbel"/>
            </a:endParaRPr>
          </a:p>
        </p:txBody>
      </p:sp>
      <p:pic>
        <p:nvPicPr>
          <p:cNvPr id="108" name="Google Shape;108;p23"/>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109" name="Google Shape;109;p23"/>
          <p:cNvSpPr/>
          <p:nvPr/>
        </p:nvSpPr>
        <p:spPr>
          <a:xfrm>
            <a:off x="8408988" y="0"/>
            <a:ext cx="3783012" cy="6858000"/>
          </a:xfrm>
          <a:prstGeom prst="rect">
            <a:avLst/>
          </a:prstGeom>
          <a:solidFill>
            <a:srgbClr val="69A74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10" name="Google Shape;110;p23"/>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111" name="Google Shape;111;p23"/>
          <p:cNvSpPr txBox="1"/>
          <p:nvPr>
            <p:ph type="title"/>
          </p:nvPr>
        </p:nvSpPr>
        <p:spPr>
          <a:xfrm>
            <a:off x="838200"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12" name="Google Shape;112;p23"/>
          <p:cNvSpPr txBox="1"/>
          <p:nvPr>
            <p:ph idx="1" type="body"/>
          </p:nvPr>
        </p:nvSpPr>
        <p:spPr>
          <a:xfrm>
            <a:off x="838199" y="2070100"/>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13" name="Google Shape;113;p23"/>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14" name="Google Shape;114;p23"/>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15" name="Google Shape;115;p23"/>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116" name="Shape 116"/>
        <p:cNvGrpSpPr/>
        <p:nvPr/>
      </p:nvGrpSpPr>
      <p:grpSpPr>
        <a:xfrm>
          <a:off x="0" y="0"/>
          <a:ext cx="0" cy="0"/>
          <a:chOff x="0" y="0"/>
          <a:chExt cx="0" cy="0"/>
        </a:xfrm>
      </p:grpSpPr>
      <p:sp>
        <p:nvSpPr>
          <p:cNvPr id="117" name="Google Shape;117;p24"/>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lnSpc>
                <a:spcPct val="100000"/>
              </a:lnSpc>
              <a:spcBef>
                <a:spcPts val="0"/>
              </a:spcBef>
              <a:spcAft>
                <a:spcPts val="0"/>
              </a:spcAft>
              <a:buClr>
                <a:schemeClr val="dk1"/>
              </a:buClr>
              <a:buSzPts val="1800"/>
              <a:buFont typeface="Corbel"/>
              <a:buNone/>
            </a:pPr>
            <a:r>
              <a:t/>
            </a:r>
            <a:endParaRPr b="0" i="0" sz="1800" u="none" cap="none" strike="noStrike">
              <a:solidFill>
                <a:schemeClr val="dk1"/>
              </a:solidFill>
              <a:latin typeface="Corbel"/>
              <a:ea typeface="Corbel"/>
              <a:cs typeface="Corbel"/>
              <a:sym typeface="Corbel"/>
            </a:endParaRPr>
          </a:p>
        </p:txBody>
      </p:sp>
      <p:pic>
        <p:nvPicPr>
          <p:cNvPr id="118" name="Google Shape;118;p24"/>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119" name="Google Shape;119;p24"/>
          <p:cNvSpPr/>
          <p:nvPr/>
        </p:nvSpPr>
        <p:spPr>
          <a:xfrm>
            <a:off x="8408988" y="0"/>
            <a:ext cx="3783012" cy="6858000"/>
          </a:xfrm>
          <a:prstGeom prst="rect">
            <a:avLst/>
          </a:prstGeom>
          <a:solidFill>
            <a:srgbClr val="C84C1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20" name="Google Shape;120;p24"/>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121" name="Google Shape;121;p24"/>
          <p:cNvSpPr txBox="1"/>
          <p:nvPr>
            <p:ph type="title"/>
          </p:nvPr>
        </p:nvSpPr>
        <p:spPr>
          <a:xfrm>
            <a:off x="838200"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22" name="Google Shape;122;p24"/>
          <p:cNvSpPr txBox="1"/>
          <p:nvPr>
            <p:ph idx="1" type="body"/>
          </p:nvPr>
        </p:nvSpPr>
        <p:spPr>
          <a:xfrm>
            <a:off x="838199" y="2070100"/>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23" name="Google Shape;123;p24"/>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24" name="Google Shape;124;p24"/>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25" name="Google Shape;125;p24"/>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126" name="Shape 126"/>
        <p:cNvGrpSpPr/>
        <p:nvPr/>
      </p:nvGrpSpPr>
      <p:grpSpPr>
        <a:xfrm>
          <a:off x="0" y="0"/>
          <a:ext cx="0" cy="0"/>
          <a:chOff x="0" y="0"/>
          <a:chExt cx="0" cy="0"/>
        </a:xfrm>
      </p:grpSpPr>
      <p:sp>
        <p:nvSpPr>
          <p:cNvPr id="127" name="Google Shape;127;p25"/>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lnSpc>
                <a:spcPct val="100000"/>
              </a:lnSpc>
              <a:spcBef>
                <a:spcPts val="0"/>
              </a:spcBef>
              <a:spcAft>
                <a:spcPts val="0"/>
              </a:spcAft>
              <a:buClr>
                <a:schemeClr val="dk1"/>
              </a:buClr>
              <a:buSzPts val="1800"/>
              <a:buFont typeface="Corbel"/>
              <a:buNone/>
            </a:pPr>
            <a:r>
              <a:t/>
            </a:r>
            <a:endParaRPr b="0" i="0" sz="1800" u="none" cap="none" strike="noStrike">
              <a:solidFill>
                <a:schemeClr val="dk1"/>
              </a:solidFill>
              <a:latin typeface="Corbel"/>
              <a:ea typeface="Corbel"/>
              <a:cs typeface="Corbel"/>
              <a:sym typeface="Corbel"/>
            </a:endParaRPr>
          </a:p>
        </p:txBody>
      </p:sp>
      <p:pic>
        <p:nvPicPr>
          <p:cNvPr id="128" name="Google Shape;128;p25"/>
          <p:cNvPicPr preferRelativeResize="0"/>
          <p:nvPr/>
        </p:nvPicPr>
        <p:blipFill rotWithShape="1">
          <a:blip r:embed="rId2">
            <a:alphaModFix/>
          </a:blip>
          <a:srcRect b="0" l="0" r="0" t="0"/>
          <a:stretch/>
        </p:blipFill>
        <p:spPr>
          <a:xfrm>
            <a:off x="4200525" y="1038225"/>
            <a:ext cx="6108700" cy="139700"/>
          </a:xfrm>
          <a:prstGeom prst="rect">
            <a:avLst/>
          </a:prstGeom>
          <a:noFill/>
          <a:ln>
            <a:noFill/>
          </a:ln>
        </p:spPr>
      </p:pic>
      <p:sp>
        <p:nvSpPr>
          <p:cNvPr id="129" name="Google Shape;129;p25"/>
          <p:cNvSpPr/>
          <p:nvPr/>
        </p:nvSpPr>
        <p:spPr>
          <a:xfrm>
            <a:off x="-15875" y="0"/>
            <a:ext cx="3783013"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130" name="Google Shape;130;p25"/>
          <p:cNvSpPr txBox="1"/>
          <p:nvPr>
            <p:ph type="title"/>
          </p:nvPr>
        </p:nvSpPr>
        <p:spPr>
          <a:xfrm>
            <a:off x="4200377"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31" name="Google Shape;131;p25"/>
          <p:cNvSpPr txBox="1"/>
          <p:nvPr>
            <p:ph idx="1" type="body"/>
          </p:nvPr>
        </p:nvSpPr>
        <p:spPr>
          <a:xfrm>
            <a:off x="4074145" y="2325636"/>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32" name="Google Shape;132;p25"/>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33" name="Google Shape;133;p25"/>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34" name="Google Shape;134;p25"/>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21" name="Shape 21"/>
        <p:cNvGrpSpPr/>
        <p:nvPr/>
      </p:nvGrpSpPr>
      <p:grpSpPr>
        <a:xfrm>
          <a:off x="0" y="0"/>
          <a:ext cx="0" cy="0"/>
          <a:chOff x="0" y="0"/>
          <a:chExt cx="0" cy="0"/>
        </a:xfrm>
      </p:grpSpPr>
      <p:sp>
        <p:nvSpPr>
          <p:cNvPr id="22" name="Google Shape;22;g3a1b84048a8_0_258"/>
          <p:cNvSpPr/>
          <p:nvPr/>
        </p:nvSpPr>
        <p:spPr>
          <a:xfrm>
            <a:off x="-167" y="0"/>
            <a:ext cx="12192029" cy="5863987"/>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23" name="Google Shape;23;g3a1b84048a8_0_258"/>
          <p:cNvSpPr txBox="1"/>
          <p:nvPr>
            <p:ph type="ctrTitle"/>
          </p:nvPr>
        </p:nvSpPr>
        <p:spPr>
          <a:xfrm>
            <a:off x="415600" y="719633"/>
            <a:ext cx="11360700" cy="17100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24" name="Google Shape;24;g3a1b84048a8_0_258"/>
          <p:cNvSpPr txBox="1"/>
          <p:nvPr>
            <p:ph idx="1" type="subTitle"/>
          </p:nvPr>
        </p:nvSpPr>
        <p:spPr>
          <a:xfrm>
            <a:off x="415600" y="2504747"/>
            <a:ext cx="5656800" cy="9843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2"/>
              </a:buClr>
              <a:buSzPts val="2100"/>
              <a:buNone/>
              <a:defRPr sz="2100">
                <a:solidFill>
                  <a:schemeClr val="lt2"/>
                </a:solidFill>
              </a:defRPr>
            </a:lvl1pPr>
            <a:lvl2pPr lvl="1" algn="l">
              <a:lnSpc>
                <a:spcPct val="100000"/>
              </a:lnSpc>
              <a:spcBef>
                <a:spcPts val="0"/>
              </a:spcBef>
              <a:spcAft>
                <a:spcPts val="0"/>
              </a:spcAft>
              <a:buClr>
                <a:schemeClr val="lt2"/>
              </a:buClr>
              <a:buSzPts val="2100"/>
              <a:buNone/>
              <a:defRPr sz="2100">
                <a:solidFill>
                  <a:schemeClr val="lt2"/>
                </a:solidFill>
              </a:defRPr>
            </a:lvl2pPr>
            <a:lvl3pPr lvl="2" algn="l">
              <a:lnSpc>
                <a:spcPct val="100000"/>
              </a:lnSpc>
              <a:spcBef>
                <a:spcPts val="0"/>
              </a:spcBef>
              <a:spcAft>
                <a:spcPts val="0"/>
              </a:spcAft>
              <a:buClr>
                <a:schemeClr val="lt2"/>
              </a:buClr>
              <a:buSzPts val="2100"/>
              <a:buNone/>
              <a:defRPr sz="2100">
                <a:solidFill>
                  <a:schemeClr val="lt2"/>
                </a:solidFill>
              </a:defRPr>
            </a:lvl3pPr>
            <a:lvl4pPr lvl="3" algn="l">
              <a:lnSpc>
                <a:spcPct val="100000"/>
              </a:lnSpc>
              <a:spcBef>
                <a:spcPts val="0"/>
              </a:spcBef>
              <a:spcAft>
                <a:spcPts val="0"/>
              </a:spcAft>
              <a:buClr>
                <a:schemeClr val="lt2"/>
              </a:buClr>
              <a:buSzPts val="2100"/>
              <a:buNone/>
              <a:defRPr sz="2100">
                <a:solidFill>
                  <a:schemeClr val="lt2"/>
                </a:solidFill>
              </a:defRPr>
            </a:lvl4pPr>
            <a:lvl5pPr lvl="4" algn="l">
              <a:lnSpc>
                <a:spcPct val="100000"/>
              </a:lnSpc>
              <a:spcBef>
                <a:spcPts val="0"/>
              </a:spcBef>
              <a:spcAft>
                <a:spcPts val="0"/>
              </a:spcAft>
              <a:buClr>
                <a:schemeClr val="lt2"/>
              </a:buClr>
              <a:buSzPts val="2100"/>
              <a:buNone/>
              <a:defRPr sz="2100">
                <a:solidFill>
                  <a:schemeClr val="lt2"/>
                </a:solidFill>
              </a:defRPr>
            </a:lvl5pPr>
            <a:lvl6pPr lvl="5" algn="l">
              <a:lnSpc>
                <a:spcPct val="100000"/>
              </a:lnSpc>
              <a:spcBef>
                <a:spcPts val="0"/>
              </a:spcBef>
              <a:spcAft>
                <a:spcPts val="0"/>
              </a:spcAft>
              <a:buClr>
                <a:schemeClr val="lt2"/>
              </a:buClr>
              <a:buSzPts val="2100"/>
              <a:buNone/>
              <a:defRPr sz="2100">
                <a:solidFill>
                  <a:schemeClr val="lt2"/>
                </a:solidFill>
              </a:defRPr>
            </a:lvl6pPr>
            <a:lvl7pPr lvl="6" algn="l">
              <a:lnSpc>
                <a:spcPct val="100000"/>
              </a:lnSpc>
              <a:spcBef>
                <a:spcPts val="0"/>
              </a:spcBef>
              <a:spcAft>
                <a:spcPts val="0"/>
              </a:spcAft>
              <a:buClr>
                <a:schemeClr val="lt2"/>
              </a:buClr>
              <a:buSzPts val="2100"/>
              <a:buNone/>
              <a:defRPr sz="2100">
                <a:solidFill>
                  <a:schemeClr val="lt2"/>
                </a:solidFill>
              </a:defRPr>
            </a:lvl7pPr>
            <a:lvl8pPr lvl="7" algn="l">
              <a:lnSpc>
                <a:spcPct val="100000"/>
              </a:lnSpc>
              <a:spcBef>
                <a:spcPts val="0"/>
              </a:spcBef>
              <a:spcAft>
                <a:spcPts val="0"/>
              </a:spcAft>
              <a:buClr>
                <a:schemeClr val="lt2"/>
              </a:buClr>
              <a:buSzPts val="2100"/>
              <a:buNone/>
              <a:defRPr sz="2100">
                <a:solidFill>
                  <a:schemeClr val="lt2"/>
                </a:solidFill>
              </a:defRPr>
            </a:lvl8pPr>
            <a:lvl9pPr lvl="8" algn="l">
              <a:lnSpc>
                <a:spcPct val="100000"/>
              </a:lnSpc>
              <a:spcBef>
                <a:spcPts val="0"/>
              </a:spcBef>
              <a:spcAft>
                <a:spcPts val="0"/>
              </a:spcAft>
              <a:buClr>
                <a:schemeClr val="lt2"/>
              </a:buClr>
              <a:buSzPts val="2100"/>
              <a:buNone/>
              <a:defRPr sz="2100">
                <a:solidFill>
                  <a:schemeClr val="lt2"/>
                </a:solidFill>
              </a:defRPr>
            </a:lvl9pPr>
          </a:lstStyle>
          <a:p/>
        </p:txBody>
      </p:sp>
      <p:sp>
        <p:nvSpPr>
          <p:cNvPr id="25" name="Google Shape;25;g3a1b84048a8_0_258"/>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l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135" name="Shape 135"/>
        <p:cNvGrpSpPr/>
        <p:nvPr/>
      </p:nvGrpSpPr>
      <p:grpSpPr>
        <a:xfrm>
          <a:off x="0" y="0"/>
          <a:ext cx="0" cy="0"/>
          <a:chOff x="0" y="0"/>
          <a:chExt cx="0" cy="0"/>
        </a:xfrm>
      </p:grpSpPr>
      <p:sp>
        <p:nvSpPr>
          <p:cNvPr id="136" name="Google Shape;136;p26"/>
          <p:cNvSpPr/>
          <p:nvPr/>
        </p:nvSpPr>
        <p:spPr>
          <a:xfrm>
            <a:off x="0" y="0"/>
            <a:ext cx="12192000"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37" name="Google Shape;137;p26"/>
          <p:cNvPicPr preferRelativeResize="0"/>
          <p:nvPr/>
        </p:nvPicPr>
        <p:blipFill rotWithShape="1">
          <a:blip r:embed="rId2">
            <a:alphaModFix/>
          </a:blip>
          <a:srcRect b="0" l="0" r="0" t="0"/>
          <a:stretch/>
        </p:blipFill>
        <p:spPr>
          <a:xfrm>
            <a:off x="10201275" y="-17463"/>
            <a:ext cx="1990725" cy="1708151"/>
          </a:xfrm>
          <a:prstGeom prst="rect">
            <a:avLst/>
          </a:prstGeom>
          <a:noFill/>
          <a:ln>
            <a:noFill/>
          </a:ln>
        </p:spPr>
      </p:pic>
      <p:pic>
        <p:nvPicPr>
          <p:cNvPr id="138" name="Google Shape;138;p26"/>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139" name="Google Shape;139;p26"/>
          <p:cNvSpPr txBox="1"/>
          <p:nvPr>
            <p:ph type="title"/>
          </p:nvPr>
        </p:nvSpPr>
        <p:spPr>
          <a:xfrm>
            <a:off x="838200" y="365125"/>
            <a:ext cx="10515600" cy="1325563"/>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40" name="Google Shape;140;p26"/>
          <p:cNvSpPr/>
          <p:nvPr>
            <p:ph idx="2" type="chart"/>
          </p:nvPr>
        </p:nvSpPr>
        <p:spPr>
          <a:xfrm>
            <a:off x="838200" y="2082800"/>
            <a:ext cx="10515600" cy="267493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lvl="1"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lvl="2"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lvl="3"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lvl="4"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lvl="5"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lvl="6"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lvl="7"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lvl="8"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141" name="Google Shape;141;p26"/>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42" name="Google Shape;142;p26"/>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43" name="Google Shape;143;p26"/>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pictures" showMasterSp="0">
  <p:cSld name="3 pictures">
    <p:spTree>
      <p:nvGrpSpPr>
        <p:cNvPr id="144" name="Shape 144"/>
        <p:cNvGrpSpPr/>
        <p:nvPr/>
      </p:nvGrpSpPr>
      <p:grpSpPr>
        <a:xfrm>
          <a:off x="0" y="0"/>
          <a:ext cx="0" cy="0"/>
          <a:chOff x="0" y="0"/>
          <a:chExt cx="0" cy="0"/>
        </a:xfrm>
      </p:grpSpPr>
      <p:sp>
        <p:nvSpPr>
          <p:cNvPr id="145" name="Google Shape;145;p27"/>
          <p:cNvSpPr/>
          <p:nvPr/>
        </p:nvSpPr>
        <p:spPr>
          <a:xfrm>
            <a:off x="0" y="-4763"/>
            <a:ext cx="12192000" cy="6858001"/>
          </a:xfrm>
          <a:prstGeom prst="rect">
            <a:avLst/>
          </a:prstGeom>
          <a:solidFill>
            <a:srgbClr val="3B638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46" name="Google Shape;146;p27"/>
          <p:cNvPicPr preferRelativeResize="0"/>
          <p:nvPr/>
        </p:nvPicPr>
        <p:blipFill rotWithShape="1">
          <a:blip r:embed="rId2">
            <a:alphaModFix/>
          </a:blip>
          <a:srcRect b="0" l="39835" r="0" t="0"/>
          <a:stretch/>
        </p:blipFill>
        <p:spPr>
          <a:xfrm>
            <a:off x="8861425" y="6138863"/>
            <a:ext cx="3176588" cy="660400"/>
          </a:xfrm>
          <a:prstGeom prst="rect">
            <a:avLst/>
          </a:prstGeom>
          <a:noFill/>
          <a:ln>
            <a:noFill/>
          </a:ln>
        </p:spPr>
      </p:pic>
      <p:sp>
        <p:nvSpPr>
          <p:cNvPr id="147" name="Google Shape;147;p27"/>
          <p:cNvSpPr/>
          <p:nvPr>
            <p:ph idx="2" type="pic"/>
          </p:nvPr>
        </p:nvSpPr>
        <p:spPr>
          <a:xfrm>
            <a:off x="1442128" y="1486581"/>
            <a:ext cx="2824163" cy="3951287"/>
          </a:xfrm>
          <a:prstGeom prst="rect">
            <a:avLst/>
          </a:prstGeom>
          <a:solidFill>
            <a:schemeClr val="lt2"/>
          </a:solidFill>
          <a:ln>
            <a:noFill/>
          </a:ln>
        </p:spPr>
      </p:sp>
      <p:sp>
        <p:nvSpPr>
          <p:cNvPr id="148" name="Google Shape;148;p27"/>
          <p:cNvSpPr/>
          <p:nvPr>
            <p:ph idx="3" type="pic"/>
          </p:nvPr>
        </p:nvSpPr>
        <p:spPr>
          <a:xfrm>
            <a:off x="4626050" y="1486581"/>
            <a:ext cx="2824163" cy="3951287"/>
          </a:xfrm>
          <a:prstGeom prst="rect">
            <a:avLst/>
          </a:prstGeom>
          <a:solidFill>
            <a:schemeClr val="lt2"/>
          </a:solidFill>
          <a:ln>
            <a:noFill/>
          </a:ln>
        </p:spPr>
      </p:sp>
      <p:sp>
        <p:nvSpPr>
          <p:cNvPr id="149" name="Google Shape;149;p27"/>
          <p:cNvSpPr/>
          <p:nvPr>
            <p:ph idx="4" type="pic"/>
          </p:nvPr>
        </p:nvSpPr>
        <p:spPr>
          <a:xfrm>
            <a:off x="7809972" y="1486581"/>
            <a:ext cx="2824163" cy="3951287"/>
          </a:xfrm>
          <a:prstGeom prst="rect">
            <a:avLst/>
          </a:prstGeom>
          <a:solidFill>
            <a:schemeClr val="lt2"/>
          </a:solidFill>
          <a:ln>
            <a:noFill/>
          </a:ln>
        </p:spPr>
      </p:sp>
      <p:sp>
        <p:nvSpPr>
          <p:cNvPr id="150" name="Google Shape;150;p27"/>
          <p:cNvSpPr txBox="1"/>
          <p:nvPr>
            <p:ph type="title"/>
          </p:nvPr>
        </p:nvSpPr>
        <p:spPr>
          <a:xfrm>
            <a:off x="1442128" y="365126"/>
            <a:ext cx="9911672" cy="1121456"/>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chemeClr val="lt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51" name="Google Shape;151;p27"/>
          <p:cNvSpPr txBox="1"/>
          <p:nvPr>
            <p:ph idx="1" type="body"/>
          </p:nvPr>
        </p:nvSpPr>
        <p:spPr>
          <a:xfrm>
            <a:off x="1436346" y="5566763"/>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52" name="Google Shape;152;p27"/>
          <p:cNvSpPr txBox="1"/>
          <p:nvPr>
            <p:ph idx="5" type="body"/>
          </p:nvPr>
        </p:nvSpPr>
        <p:spPr>
          <a:xfrm>
            <a:off x="4626050" y="5566088"/>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53" name="Google Shape;153;p27"/>
          <p:cNvSpPr txBox="1"/>
          <p:nvPr>
            <p:ph idx="6" type="body"/>
          </p:nvPr>
        </p:nvSpPr>
        <p:spPr>
          <a:xfrm>
            <a:off x="7833641" y="5560893"/>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154" name="Google Shape;154;p27"/>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5" name="Google Shape;155;p27"/>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6" name="Google Shape;156;p27"/>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57" name="Shape 157"/>
        <p:cNvGrpSpPr/>
        <p:nvPr/>
      </p:nvGrpSpPr>
      <p:grpSpPr>
        <a:xfrm>
          <a:off x="0" y="0"/>
          <a:ext cx="0" cy="0"/>
          <a:chOff x="0" y="0"/>
          <a:chExt cx="0" cy="0"/>
        </a:xfrm>
      </p:grpSpPr>
      <p:sp>
        <p:nvSpPr>
          <p:cNvPr id="158" name="Google Shape;158;p28"/>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9" name="Google Shape;159;p28"/>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60" name="Google Shape;160;p28"/>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26" name="Shape 26"/>
        <p:cNvGrpSpPr/>
        <p:nvPr/>
      </p:nvGrpSpPr>
      <p:grpSpPr>
        <a:xfrm>
          <a:off x="0" y="0"/>
          <a:ext cx="0" cy="0"/>
          <a:chOff x="0" y="0"/>
          <a:chExt cx="0" cy="0"/>
        </a:xfrm>
      </p:grpSpPr>
      <p:sp>
        <p:nvSpPr>
          <p:cNvPr id="27" name="Google Shape;27;g3a1b84048a8_0_263"/>
          <p:cNvSpPr/>
          <p:nvPr/>
        </p:nvSpPr>
        <p:spPr>
          <a:xfrm>
            <a:off x="0" y="64132"/>
            <a:ext cx="12192029" cy="5863987"/>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28" name="Google Shape;28;g3a1b84048a8_0_263"/>
          <p:cNvSpPr/>
          <p:nvPr/>
        </p:nvSpPr>
        <p:spPr>
          <a:xfrm>
            <a:off x="0" y="0"/>
            <a:ext cx="12192029" cy="5863987"/>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29" name="Google Shape;29;g3a1b84048a8_0_263"/>
          <p:cNvSpPr txBox="1"/>
          <p:nvPr>
            <p:ph type="title"/>
          </p:nvPr>
        </p:nvSpPr>
        <p:spPr>
          <a:xfrm>
            <a:off x="415600" y="719633"/>
            <a:ext cx="11360700" cy="17100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30" name="Google Shape;30;g3a1b84048a8_0_263"/>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31" name="Shape 31"/>
        <p:cNvGrpSpPr/>
        <p:nvPr/>
      </p:nvGrpSpPr>
      <p:grpSpPr>
        <a:xfrm>
          <a:off x="0" y="0"/>
          <a:ext cx="0" cy="0"/>
          <a:chOff x="0" y="0"/>
          <a:chExt cx="0" cy="0"/>
        </a:xfrm>
      </p:grpSpPr>
      <p:sp>
        <p:nvSpPr>
          <p:cNvPr id="32" name="Google Shape;32;g3a1b84048a8_0_268"/>
          <p:cNvSpPr/>
          <p:nvPr/>
        </p:nvSpPr>
        <p:spPr>
          <a:xfrm>
            <a:off x="0" y="0"/>
            <a:ext cx="57519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33" name="Google Shape;33;g3a1b84048a8_0_268"/>
          <p:cNvSpPr/>
          <p:nvPr/>
        </p:nvSpPr>
        <p:spPr>
          <a:xfrm>
            <a:off x="0" y="58833"/>
            <a:ext cx="5751356" cy="5865687"/>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34" name="Google Shape;34;g3a1b84048a8_0_268"/>
          <p:cNvSpPr/>
          <p:nvPr/>
        </p:nvSpPr>
        <p:spPr>
          <a:xfrm>
            <a:off x="-167" y="0"/>
            <a:ext cx="5755723" cy="5860653"/>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35" name="Google Shape;35;g3a1b84048a8_0_268"/>
          <p:cNvSpPr txBox="1"/>
          <p:nvPr>
            <p:ph type="title"/>
          </p:nvPr>
        </p:nvSpPr>
        <p:spPr>
          <a:xfrm>
            <a:off x="415633" y="667900"/>
            <a:ext cx="4941900" cy="33453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36" name="Google Shape;36;g3a1b84048a8_0_268"/>
          <p:cNvSpPr txBox="1"/>
          <p:nvPr>
            <p:ph idx="1" type="body"/>
          </p:nvPr>
        </p:nvSpPr>
        <p:spPr>
          <a:xfrm>
            <a:off x="6192900" y="667900"/>
            <a:ext cx="5555100" cy="54648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SzPts val="1700"/>
              <a:buChar char="●"/>
              <a:defRPr/>
            </a:lvl1pPr>
            <a:lvl2pPr indent="-323850" lvl="1" marL="914400" algn="l">
              <a:lnSpc>
                <a:spcPct val="115000"/>
              </a:lnSpc>
              <a:spcBef>
                <a:spcPts val="0"/>
              </a:spcBef>
              <a:spcAft>
                <a:spcPts val="0"/>
              </a:spcAft>
              <a:buSzPts val="1500"/>
              <a:buChar char="○"/>
              <a:defRPr/>
            </a:lvl2pPr>
            <a:lvl3pPr indent="-323850" lvl="2" marL="1371600" algn="l">
              <a:lnSpc>
                <a:spcPct val="115000"/>
              </a:lnSpc>
              <a:spcBef>
                <a:spcPts val="0"/>
              </a:spcBef>
              <a:spcAft>
                <a:spcPts val="0"/>
              </a:spcAft>
              <a:buSzPts val="1500"/>
              <a:buChar char="■"/>
              <a:defRPr/>
            </a:lvl3pPr>
            <a:lvl4pPr indent="-323850" lvl="3" marL="1828800" algn="l">
              <a:lnSpc>
                <a:spcPct val="115000"/>
              </a:lnSpc>
              <a:spcBef>
                <a:spcPts val="0"/>
              </a:spcBef>
              <a:spcAft>
                <a:spcPts val="0"/>
              </a:spcAft>
              <a:buSzPts val="1500"/>
              <a:buChar char="●"/>
              <a:defRPr/>
            </a:lvl4pPr>
            <a:lvl5pPr indent="-323850" lvl="4" marL="2286000" algn="l">
              <a:lnSpc>
                <a:spcPct val="115000"/>
              </a:lnSpc>
              <a:spcBef>
                <a:spcPts val="0"/>
              </a:spcBef>
              <a:spcAft>
                <a:spcPts val="0"/>
              </a:spcAft>
              <a:buSzPts val="1500"/>
              <a:buChar char="○"/>
              <a:defRPr/>
            </a:lvl5pPr>
            <a:lvl6pPr indent="-323850" lvl="5" marL="2743200" algn="l">
              <a:lnSpc>
                <a:spcPct val="115000"/>
              </a:lnSpc>
              <a:spcBef>
                <a:spcPts val="0"/>
              </a:spcBef>
              <a:spcAft>
                <a:spcPts val="0"/>
              </a:spcAft>
              <a:buSzPts val="1500"/>
              <a:buChar char="■"/>
              <a:defRPr/>
            </a:lvl6pPr>
            <a:lvl7pPr indent="-323850" lvl="6" marL="3200400" algn="l">
              <a:lnSpc>
                <a:spcPct val="115000"/>
              </a:lnSpc>
              <a:spcBef>
                <a:spcPts val="0"/>
              </a:spcBef>
              <a:spcAft>
                <a:spcPts val="0"/>
              </a:spcAft>
              <a:buSzPts val="1500"/>
              <a:buChar char="●"/>
              <a:defRPr/>
            </a:lvl7pPr>
            <a:lvl8pPr indent="-323850" lvl="7" marL="3657600" algn="l">
              <a:lnSpc>
                <a:spcPct val="115000"/>
              </a:lnSpc>
              <a:spcBef>
                <a:spcPts val="0"/>
              </a:spcBef>
              <a:spcAft>
                <a:spcPts val="0"/>
              </a:spcAft>
              <a:buSzPts val="1500"/>
              <a:buChar char="○"/>
              <a:defRPr/>
            </a:lvl8pPr>
            <a:lvl9pPr indent="-323850" lvl="8" marL="4114800" algn="l">
              <a:lnSpc>
                <a:spcPct val="115000"/>
              </a:lnSpc>
              <a:spcBef>
                <a:spcPts val="0"/>
              </a:spcBef>
              <a:spcAft>
                <a:spcPts val="0"/>
              </a:spcAft>
              <a:buSzPts val="1500"/>
              <a:buChar char="■"/>
              <a:defRPr/>
            </a:lvl9pPr>
          </a:lstStyle>
          <a:p/>
        </p:txBody>
      </p:sp>
      <p:sp>
        <p:nvSpPr>
          <p:cNvPr id="37" name="Google Shape;37;g3a1b84048a8_0_268"/>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38" name="Shape 38"/>
        <p:cNvGrpSpPr/>
        <p:nvPr/>
      </p:nvGrpSpPr>
      <p:grpSpPr>
        <a:xfrm>
          <a:off x="0" y="0"/>
          <a:ext cx="0" cy="0"/>
          <a:chOff x="0" y="0"/>
          <a:chExt cx="0" cy="0"/>
        </a:xfrm>
      </p:grpSpPr>
      <p:sp>
        <p:nvSpPr>
          <p:cNvPr id="39" name="Google Shape;39;g3a1b84048a8_0_275"/>
          <p:cNvSpPr/>
          <p:nvPr/>
        </p:nvSpPr>
        <p:spPr>
          <a:xfrm>
            <a:off x="0" y="0"/>
            <a:ext cx="12192000" cy="17028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0" name="Google Shape;40;g3a1b84048a8_0_275"/>
          <p:cNvSpPr txBox="1"/>
          <p:nvPr>
            <p:ph type="title"/>
          </p:nvPr>
        </p:nvSpPr>
        <p:spPr>
          <a:xfrm>
            <a:off x="415633" y="667900"/>
            <a:ext cx="11360700" cy="8316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41" name="Google Shape;41;g3a1b84048a8_0_275"/>
          <p:cNvSpPr txBox="1"/>
          <p:nvPr>
            <p:ph idx="1" type="body"/>
          </p:nvPr>
        </p:nvSpPr>
        <p:spPr>
          <a:xfrm>
            <a:off x="415600" y="2007600"/>
            <a:ext cx="5333100" cy="41016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SzPts val="1700"/>
              <a:buChar char="●"/>
              <a:defRPr/>
            </a:lvl1pPr>
            <a:lvl2pPr indent="-323850" lvl="1" marL="914400" algn="l">
              <a:lnSpc>
                <a:spcPct val="115000"/>
              </a:lnSpc>
              <a:spcBef>
                <a:spcPts val="0"/>
              </a:spcBef>
              <a:spcAft>
                <a:spcPts val="0"/>
              </a:spcAft>
              <a:buSzPts val="1500"/>
              <a:buChar char="○"/>
              <a:defRPr/>
            </a:lvl2pPr>
            <a:lvl3pPr indent="-323850" lvl="2" marL="1371600" algn="l">
              <a:lnSpc>
                <a:spcPct val="115000"/>
              </a:lnSpc>
              <a:spcBef>
                <a:spcPts val="0"/>
              </a:spcBef>
              <a:spcAft>
                <a:spcPts val="0"/>
              </a:spcAft>
              <a:buSzPts val="1500"/>
              <a:buChar char="■"/>
              <a:defRPr/>
            </a:lvl3pPr>
            <a:lvl4pPr indent="-323850" lvl="3" marL="1828800" algn="l">
              <a:lnSpc>
                <a:spcPct val="115000"/>
              </a:lnSpc>
              <a:spcBef>
                <a:spcPts val="0"/>
              </a:spcBef>
              <a:spcAft>
                <a:spcPts val="0"/>
              </a:spcAft>
              <a:buSzPts val="1500"/>
              <a:buChar char="●"/>
              <a:defRPr/>
            </a:lvl4pPr>
            <a:lvl5pPr indent="-323850" lvl="4" marL="2286000" algn="l">
              <a:lnSpc>
                <a:spcPct val="115000"/>
              </a:lnSpc>
              <a:spcBef>
                <a:spcPts val="0"/>
              </a:spcBef>
              <a:spcAft>
                <a:spcPts val="0"/>
              </a:spcAft>
              <a:buSzPts val="1500"/>
              <a:buChar char="○"/>
              <a:defRPr/>
            </a:lvl5pPr>
            <a:lvl6pPr indent="-323850" lvl="5" marL="2743200" algn="l">
              <a:lnSpc>
                <a:spcPct val="115000"/>
              </a:lnSpc>
              <a:spcBef>
                <a:spcPts val="0"/>
              </a:spcBef>
              <a:spcAft>
                <a:spcPts val="0"/>
              </a:spcAft>
              <a:buSzPts val="1500"/>
              <a:buChar char="■"/>
              <a:defRPr/>
            </a:lvl6pPr>
            <a:lvl7pPr indent="-323850" lvl="6" marL="3200400" algn="l">
              <a:lnSpc>
                <a:spcPct val="115000"/>
              </a:lnSpc>
              <a:spcBef>
                <a:spcPts val="0"/>
              </a:spcBef>
              <a:spcAft>
                <a:spcPts val="0"/>
              </a:spcAft>
              <a:buSzPts val="1500"/>
              <a:buChar char="●"/>
              <a:defRPr/>
            </a:lvl7pPr>
            <a:lvl8pPr indent="-323850" lvl="7" marL="3657600" algn="l">
              <a:lnSpc>
                <a:spcPct val="115000"/>
              </a:lnSpc>
              <a:spcBef>
                <a:spcPts val="0"/>
              </a:spcBef>
              <a:spcAft>
                <a:spcPts val="0"/>
              </a:spcAft>
              <a:buSzPts val="1500"/>
              <a:buChar char="○"/>
              <a:defRPr/>
            </a:lvl8pPr>
            <a:lvl9pPr indent="-323850" lvl="8" marL="4114800" algn="l">
              <a:lnSpc>
                <a:spcPct val="115000"/>
              </a:lnSpc>
              <a:spcBef>
                <a:spcPts val="0"/>
              </a:spcBef>
              <a:spcAft>
                <a:spcPts val="0"/>
              </a:spcAft>
              <a:buSzPts val="1500"/>
              <a:buChar char="■"/>
              <a:defRPr/>
            </a:lvl9pPr>
          </a:lstStyle>
          <a:p/>
        </p:txBody>
      </p:sp>
      <p:sp>
        <p:nvSpPr>
          <p:cNvPr id="42" name="Google Shape;42;g3a1b84048a8_0_275"/>
          <p:cNvSpPr txBox="1"/>
          <p:nvPr>
            <p:ph idx="2" type="body"/>
          </p:nvPr>
        </p:nvSpPr>
        <p:spPr>
          <a:xfrm>
            <a:off x="6443200" y="2007600"/>
            <a:ext cx="5333100" cy="41016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SzPts val="1700"/>
              <a:buChar char="●"/>
              <a:defRPr/>
            </a:lvl1pPr>
            <a:lvl2pPr indent="-323850" lvl="1" marL="914400" algn="l">
              <a:lnSpc>
                <a:spcPct val="115000"/>
              </a:lnSpc>
              <a:spcBef>
                <a:spcPts val="0"/>
              </a:spcBef>
              <a:spcAft>
                <a:spcPts val="0"/>
              </a:spcAft>
              <a:buSzPts val="1500"/>
              <a:buChar char="○"/>
              <a:defRPr/>
            </a:lvl2pPr>
            <a:lvl3pPr indent="-323850" lvl="2" marL="1371600" algn="l">
              <a:lnSpc>
                <a:spcPct val="115000"/>
              </a:lnSpc>
              <a:spcBef>
                <a:spcPts val="0"/>
              </a:spcBef>
              <a:spcAft>
                <a:spcPts val="0"/>
              </a:spcAft>
              <a:buSzPts val="1500"/>
              <a:buChar char="■"/>
              <a:defRPr/>
            </a:lvl3pPr>
            <a:lvl4pPr indent="-323850" lvl="3" marL="1828800" algn="l">
              <a:lnSpc>
                <a:spcPct val="115000"/>
              </a:lnSpc>
              <a:spcBef>
                <a:spcPts val="0"/>
              </a:spcBef>
              <a:spcAft>
                <a:spcPts val="0"/>
              </a:spcAft>
              <a:buSzPts val="1500"/>
              <a:buChar char="●"/>
              <a:defRPr/>
            </a:lvl4pPr>
            <a:lvl5pPr indent="-323850" lvl="4" marL="2286000" algn="l">
              <a:lnSpc>
                <a:spcPct val="115000"/>
              </a:lnSpc>
              <a:spcBef>
                <a:spcPts val="0"/>
              </a:spcBef>
              <a:spcAft>
                <a:spcPts val="0"/>
              </a:spcAft>
              <a:buSzPts val="1500"/>
              <a:buChar char="○"/>
              <a:defRPr/>
            </a:lvl5pPr>
            <a:lvl6pPr indent="-323850" lvl="5" marL="2743200" algn="l">
              <a:lnSpc>
                <a:spcPct val="115000"/>
              </a:lnSpc>
              <a:spcBef>
                <a:spcPts val="0"/>
              </a:spcBef>
              <a:spcAft>
                <a:spcPts val="0"/>
              </a:spcAft>
              <a:buSzPts val="1500"/>
              <a:buChar char="■"/>
              <a:defRPr/>
            </a:lvl6pPr>
            <a:lvl7pPr indent="-323850" lvl="6" marL="3200400" algn="l">
              <a:lnSpc>
                <a:spcPct val="115000"/>
              </a:lnSpc>
              <a:spcBef>
                <a:spcPts val="0"/>
              </a:spcBef>
              <a:spcAft>
                <a:spcPts val="0"/>
              </a:spcAft>
              <a:buSzPts val="1500"/>
              <a:buChar char="●"/>
              <a:defRPr/>
            </a:lvl7pPr>
            <a:lvl8pPr indent="-323850" lvl="7" marL="3657600" algn="l">
              <a:lnSpc>
                <a:spcPct val="115000"/>
              </a:lnSpc>
              <a:spcBef>
                <a:spcPts val="0"/>
              </a:spcBef>
              <a:spcAft>
                <a:spcPts val="0"/>
              </a:spcAft>
              <a:buSzPts val="1500"/>
              <a:buChar char="○"/>
              <a:defRPr/>
            </a:lvl8pPr>
            <a:lvl9pPr indent="-323850" lvl="8" marL="4114800" algn="l">
              <a:lnSpc>
                <a:spcPct val="115000"/>
              </a:lnSpc>
              <a:spcBef>
                <a:spcPts val="0"/>
              </a:spcBef>
              <a:spcAft>
                <a:spcPts val="0"/>
              </a:spcAft>
              <a:buSzPts val="1500"/>
              <a:buChar char="■"/>
              <a:defRPr/>
            </a:lvl9pPr>
          </a:lstStyle>
          <a:p/>
        </p:txBody>
      </p:sp>
      <p:sp>
        <p:nvSpPr>
          <p:cNvPr id="43" name="Google Shape;43;g3a1b84048a8_0_275"/>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44" name="Shape 44"/>
        <p:cNvGrpSpPr/>
        <p:nvPr/>
      </p:nvGrpSpPr>
      <p:grpSpPr>
        <a:xfrm>
          <a:off x="0" y="0"/>
          <a:ext cx="0" cy="0"/>
          <a:chOff x="0" y="0"/>
          <a:chExt cx="0" cy="0"/>
        </a:xfrm>
      </p:grpSpPr>
      <p:sp>
        <p:nvSpPr>
          <p:cNvPr id="45" name="Google Shape;45;g3a1b84048a8_0_281"/>
          <p:cNvSpPr/>
          <p:nvPr/>
        </p:nvSpPr>
        <p:spPr>
          <a:xfrm>
            <a:off x="0" y="0"/>
            <a:ext cx="12192000" cy="17028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46" name="Google Shape;46;g3a1b84048a8_0_281"/>
          <p:cNvSpPr txBox="1"/>
          <p:nvPr>
            <p:ph type="title"/>
          </p:nvPr>
        </p:nvSpPr>
        <p:spPr>
          <a:xfrm>
            <a:off x="415633" y="667900"/>
            <a:ext cx="11360700" cy="8316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47" name="Google Shape;47;g3a1b84048a8_0_281"/>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48" name="Shape 48"/>
        <p:cNvGrpSpPr/>
        <p:nvPr/>
      </p:nvGrpSpPr>
      <p:grpSpPr>
        <a:xfrm>
          <a:off x="0" y="0"/>
          <a:ext cx="0" cy="0"/>
          <a:chOff x="0" y="0"/>
          <a:chExt cx="0" cy="0"/>
        </a:xfrm>
      </p:grpSpPr>
      <p:sp>
        <p:nvSpPr>
          <p:cNvPr id="49" name="Google Shape;49;g3a1b84048a8_0_285"/>
          <p:cNvSpPr/>
          <p:nvPr/>
        </p:nvSpPr>
        <p:spPr>
          <a:xfrm>
            <a:off x="0" y="0"/>
            <a:ext cx="50193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0" name="Google Shape;50;g3a1b84048a8_0_285"/>
          <p:cNvSpPr txBox="1"/>
          <p:nvPr>
            <p:ph type="title"/>
          </p:nvPr>
        </p:nvSpPr>
        <p:spPr>
          <a:xfrm>
            <a:off x="415633" y="667900"/>
            <a:ext cx="4170000" cy="24387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51" name="Google Shape;51;g3a1b84048a8_0_285"/>
          <p:cNvSpPr txBox="1"/>
          <p:nvPr>
            <p:ph idx="1" type="body"/>
          </p:nvPr>
        </p:nvSpPr>
        <p:spPr>
          <a:xfrm>
            <a:off x="415600" y="3187533"/>
            <a:ext cx="4170000" cy="30639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Clr>
                <a:schemeClr val="accent2"/>
              </a:buClr>
              <a:buSzPts val="1700"/>
              <a:buChar char="●"/>
              <a:defRPr>
                <a:solidFill>
                  <a:schemeClr val="accent2"/>
                </a:solidFill>
              </a:defRPr>
            </a:lvl1pPr>
            <a:lvl2pPr indent="-323850" lvl="1" marL="914400" algn="l">
              <a:lnSpc>
                <a:spcPct val="115000"/>
              </a:lnSpc>
              <a:spcBef>
                <a:spcPts val="0"/>
              </a:spcBef>
              <a:spcAft>
                <a:spcPts val="0"/>
              </a:spcAft>
              <a:buClr>
                <a:schemeClr val="accent2"/>
              </a:buClr>
              <a:buSzPts val="1500"/>
              <a:buChar char="○"/>
              <a:defRPr>
                <a:solidFill>
                  <a:schemeClr val="accent2"/>
                </a:solidFill>
              </a:defRPr>
            </a:lvl2pPr>
            <a:lvl3pPr indent="-323850" lvl="2" marL="1371600" algn="l">
              <a:lnSpc>
                <a:spcPct val="115000"/>
              </a:lnSpc>
              <a:spcBef>
                <a:spcPts val="0"/>
              </a:spcBef>
              <a:spcAft>
                <a:spcPts val="0"/>
              </a:spcAft>
              <a:buClr>
                <a:schemeClr val="accent2"/>
              </a:buClr>
              <a:buSzPts val="1500"/>
              <a:buChar char="■"/>
              <a:defRPr>
                <a:solidFill>
                  <a:schemeClr val="accent2"/>
                </a:solidFill>
              </a:defRPr>
            </a:lvl3pPr>
            <a:lvl4pPr indent="-323850" lvl="3" marL="1828800" algn="l">
              <a:lnSpc>
                <a:spcPct val="115000"/>
              </a:lnSpc>
              <a:spcBef>
                <a:spcPts val="0"/>
              </a:spcBef>
              <a:spcAft>
                <a:spcPts val="0"/>
              </a:spcAft>
              <a:buClr>
                <a:schemeClr val="accent2"/>
              </a:buClr>
              <a:buSzPts val="1500"/>
              <a:buChar char="●"/>
              <a:defRPr>
                <a:solidFill>
                  <a:schemeClr val="accent2"/>
                </a:solidFill>
              </a:defRPr>
            </a:lvl4pPr>
            <a:lvl5pPr indent="-323850" lvl="4" marL="2286000" algn="l">
              <a:lnSpc>
                <a:spcPct val="115000"/>
              </a:lnSpc>
              <a:spcBef>
                <a:spcPts val="0"/>
              </a:spcBef>
              <a:spcAft>
                <a:spcPts val="0"/>
              </a:spcAft>
              <a:buClr>
                <a:schemeClr val="accent2"/>
              </a:buClr>
              <a:buSzPts val="1500"/>
              <a:buChar char="○"/>
              <a:defRPr>
                <a:solidFill>
                  <a:schemeClr val="accent2"/>
                </a:solidFill>
              </a:defRPr>
            </a:lvl5pPr>
            <a:lvl6pPr indent="-323850" lvl="5" marL="2743200" algn="l">
              <a:lnSpc>
                <a:spcPct val="115000"/>
              </a:lnSpc>
              <a:spcBef>
                <a:spcPts val="0"/>
              </a:spcBef>
              <a:spcAft>
                <a:spcPts val="0"/>
              </a:spcAft>
              <a:buClr>
                <a:schemeClr val="accent2"/>
              </a:buClr>
              <a:buSzPts val="1500"/>
              <a:buChar char="■"/>
              <a:defRPr>
                <a:solidFill>
                  <a:schemeClr val="accent2"/>
                </a:solidFill>
              </a:defRPr>
            </a:lvl6pPr>
            <a:lvl7pPr indent="-323850" lvl="6" marL="3200400" algn="l">
              <a:lnSpc>
                <a:spcPct val="115000"/>
              </a:lnSpc>
              <a:spcBef>
                <a:spcPts val="0"/>
              </a:spcBef>
              <a:spcAft>
                <a:spcPts val="0"/>
              </a:spcAft>
              <a:buClr>
                <a:schemeClr val="accent2"/>
              </a:buClr>
              <a:buSzPts val="1500"/>
              <a:buChar char="●"/>
              <a:defRPr>
                <a:solidFill>
                  <a:schemeClr val="accent2"/>
                </a:solidFill>
              </a:defRPr>
            </a:lvl7pPr>
            <a:lvl8pPr indent="-323850" lvl="7" marL="3657600" algn="l">
              <a:lnSpc>
                <a:spcPct val="115000"/>
              </a:lnSpc>
              <a:spcBef>
                <a:spcPts val="0"/>
              </a:spcBef>
              <a:spcAft>
                <a:spcPts val="0"/>
              </a:spcAft>
              <a:buClr>
                <a:schemeClr val="accent2"/>
              </a:buClr>
              <a:buSzPts val="1500"/>
              <a:buChar char="○"/>
              <a:defRPr>
                <a:solidFill>
                  <a:schemeClr val="accent2"/>
                </a:solidFill>
              </a:defRPr>
            </a:lvl8pPr>
            <a:lvl9pPr indent="-323850" lvl="8" marL="4114800" algn="l">
              <a:lnSpc>
                <a:spcPct val="115000"/>
              </a:lnSpc>
              <a:spcBef>
                <a:spcPts val="0"/>
              </a:spcBef>
              <a:spcAft>
                <a:spcPts val="0"/>
              </a:spcAft>
              <a:buClr>
                <a:schemeClr val="accent2"/>
              </a:buClr>
              <a:buSzPts val="1500"/>
              <a:buChar char="■"/>
              <a:defRPr>
                <a:solidFill>
                  <a:schemeClr val="accent2"/>
                </a:solidFill>
              </a:defRPr>
            </a:lvl9pPr>
          </a:lstStyle>
          <a:p/>
        </p:txBody>
      </p:sp>
      <p:sp>
        <p:nvSpPr>
          <p:cNvPr id="52" name="Google Shape;52;g3a1b84048a8_0_285"/>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53" name="Shape 53"/>
        <p:cNvGrpSpPr/>
        <p:nvPr/>
      </p:nvGrpSpPr>
      <p:grpSpPr>
        <a:xfrm>
          <a:off x="0" y="0"/>
          <a:ext cx="0" cy="0"/>
          <a:chOff x="0" y="0"/>
          <a:chExt cx="0" cy="0"/>
        </a:xfrm>
      </p:grpSpPr>
      <p:sp>
        <p:nvSpPr>
          <p:cNvPr id="54" name="Google Shape;54;g3a1b84048a8_0_290"/>
          <p:cNvSpPr txBox="1"/>
          <p:nvPr>
            <p:ph type="title"/>
          </p:nvPr>
        </p:nvSpPr>
        <p:spPr>
          <a:xfrm>
            <a:off x="415567" y="1064800"/>
            <a:ext cx="8330400" cy="4728300"/>
          </a:xfrm>
          <a:prstGeom prst="rect">
            <a:avLst/>
          </a:prstGeom>
          <a:noFill/>
          <a:ln>
            <a:noFill/>
          </a:ln>
        </p:spPr>
        <p:txBody>
          <a:bodyPr anchorCtr="0" anchor="ctr" bIns="121900" lIns="121900" spcFirstLastPara="1" rIns="121900" wrap="square" tIns="121900">
            <a:normAutofit/>
          </a:bodyPr>
          <a:lstStyle>
            <a:lvl1pPr lvl="0" algn="l">
              <a:lnSpc>
                <a:spcPct val="100000"/>
              </a:lnSpc>
              <a:spcBef>
                <a:spcPts val="0"/>
              </a:spcBef>
              <a:spcAft>
                <a:spcPts val="0"/>
              </a:spcAft>
              <a:buSzPts val="4800"/>
              <a:buNone/>
              <a:defRPr sz="4800"/>
            </a:lvl1pPr>
            <a:lvl2pPr lvl="1" algn="l">
              <a:lnSpc>
                <a:spcPct val="100000"/>
              </a:lnSpc>
              <a:spcBef>
                <a:spcPts val="0"/>
              </a:spcBef>
              <a:spcAft>
                <a:spcPts val="0"/>
              </a:spcAft>
              <a:buSzPts val="4800"/>
              <a:buNone/>
              <a:defRPr sz="4800"/>
            </a:lvl2pPr>
            <a:lvl3pPr lvl="2" algn="l">
              <a:lnSpc>
                <a:spcPct val="100000"/>
              </a:lnSpc>
              <a:spcBef>
                <a:spcPts val="0"/>
              </a:spcBef>
              <a:spcAft>
                <a:spcPts val="0"/>
              </a:spcAft>
              <a:buSzPts val="4800"/>
              <a:buNone/>
              <a:defRPr sz="4800"/>
            </a:lvl3pPr>
            <a:lvl4pPr lvl="3" algn="l">
              <a:lnSpc>
                <a:spcPct val="100000"/>
              </a:lnSpc>
              <a:spcBef>
                <a:spcPts val="0"/>
              </a:spcBef>
              <a:spcAft>
                <a:spcPts val="0"/>
              </a:spcAft>
              <a:buSzPts val="4800"/>
              <a:buNone/>
              <a:defRPr sz="4800"/>
            </a:lvl4pPr>
            <a:lvl5pPr lvl="4" algn="l">
              <a:lnSpc>
                <a:spcPct val="100000"/>
              </a:lnSpc>
              <a:spcBef>
                <a:spcPts val="0"/>
              </a:spcBef>
              <a:spcAft>
                <a:spcPts val="0"/>
              </a:spcAft>
              <a:buSzPts val="4800"/>
              <a:buNone/>
              <a:defRPr sz="4800"/>
            </a:lvl5pPr>
            <a:lvl6pPr lvl="5" algn="l">
              <a:lnSpc>
                <a:spcPct val="100000"/>
              </a:lnSpc>
              <a:spcBef>
                <a:spcPts val="0"/>
              </a:spcBef>
              <a:spcAft>
                <a:spcPts val="0"/>
              </a:spcAft>
              <a:buSzPts val="4800"/>
              <a:buNone/>
              <a:defRPr sz="4800"/>
            </a:lvl6pPr>
            <a:lvl7pPr lvl="6" algn="l">
              <a:lnSpc>
                <a:spcPct val="100000"/>
              </a:lnSpc>
              <a:spcBef>
                <a:spcPts val="0"/>
              </a:spcBef>
              <a:spcAft>
                <a:spcPts val="0"/>
              </a:spcAft>
              <a:buSzPts val="4800"/>
              <a:buNone/>
              <a:defRPr sz="4800"/>
            </a:lvl7pPr>
            <a:lvl8pPr lvl="7" algn="l">
              <a:lnSpc>
                <a:spcPct val="100000"/>
              </a:lnSpc>
              <a:spcBef>
                <a:spcPts val="0"/>
              </a:spcBef>
              <a:spcAft>
                <a:spcPts val="0"/>
              </a:spcAft>
              <a:buSzPts val="4800"/>
              <a:buNone/>
              <a:defRPr sz="4800"/>
            </a:lvl8pPr>
            <a:lvl9pPr lvl="8" algn="l">
              <a:lnSpc>
                <a:spcPct val="100000"/>
              </a:lnSpc>
              <a:spcBef>
                <a:spcPts val="0"/>
              </a:spcBef>
              <a:spcAft>
                <a:spcPts val="0"/>
              </a:spcAft>
              <a:buSzPts val="4800"/>
              <a:buNone/>
              <a:defRPr sz="4800"/>
            </a:lvl9pPr>
          </a:lstStyle>
          <a:p/>
        </p:txBody>
      </p:sp>
      <p:sp>
        <p:nvSpPr>
          <p:cNvPr id="55" name="Google Shape;55;g3a1b84048a8_0_290"/>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accent1"/>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56" name="Shape 56"/>
        <p:cNvGrpSpPr/>
        <p:nvPr/>
      </p:nvGrpSpPr>
      <p:grpSpPr>
        <a:xfrm>
          <a:off x="0" y="0"/>
          <a:ext cx="0" cy="0"/>
          <a:chOff x="0" y="0"/>
          <a:chExt cx="0" cy="0"/>
        </a:xfrm>
      </p:grpSpPr>
      <p:sp>
        <p:nvSpPr>
          <p:cNvPr id="57" name="Google Shape;57;g3a1b84048a8_0_293"/>
          <p:cNvSpPr/>
          <p:nvPr/>
        </p:nvSpPr>
        <p:spPr>
          <a:xfrm>
            <a:off x="0" y="0"/>
            <a:ext cx="60960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marR="0" rtl="0" algn="l">
              <a:lnSpc>
                <a:spcPct val="100000"/>
              </a:lnSpc>
              <a:spcBef>
                <a:spcPts val="0"/>
              </a:spcBef>
              <a:spcAft>
                <a:spcPts val="0"/>
              </a:spcAft>
              <a:buClr>
                <a:srgbClr val="000000"/>
              </a:buClr>
              <a:buSzPts val="1400"/>
              <a:buFont typeface="Arial"/>
              <a:buNone/>
            </a:pPr>
            <a:r>
              <a:t/>
            </a:r>
            <a:endParaRPr b="0" i="0" sz="1400" u="none" cap="none" strike="noStrike">
              <a:solidFill>
                <a:srgbClr val="000000"/>
              </a:solidFill>
              <a:latin typeface="Arial"/>
              <a:ea typeface="Arial"/>
              <a:cs typeface="Arial"/>
              <a:sym typeface="Arial"/>
            </a:endParaRPr>
          </a:p>
        </p:txBody>
      </p:sp>
      <p:sp>
        <p:nvSpPr>
          <p:cNvPr id="58" name="Google Shape;58;g3a1b84048a8_0_293"/>
          <p:cNvSpPr txBox="1"/>
          <p:nvPr>
            <p:ph type="title"/>
          </p:nvPr>
        </p:nvSpPr>
        <p:spPr>
          <a:xfrm>
            <a:off x="415067" y="667900"/>
            <a:ext cx="4939200" cy="27327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lt1"/>
              </a:buClr>
              <a:buSzPts val="3700"/>
              <a:buNone/>
              <a:defRPr>
                <a:solidFill>
                  <a:schemeClr val="lt1"/>
                </a:solidFill>
              </a:defRPr>
            </a:lvl1pPr>
            <a:lvl2pPr lvl="1" algn="l">
              <a:lnSpc>
                <a:spcPct val="100000"/>
              </a:lnSpc>
              <a:spcBef>
                <a:spcPts val="0"/>
              </a:spcBef>
              <a:spcAft>
                <a:spcPts val="0"/>
              </a:spcAft>
              <a:buClr>
                <a:schemeClr val="lt1"/>
              </a:buClr>
              <a:buSzPts val="3700"/>
              <a:buNone/>
              <a:defRPr>
                <a:solidFill>
                  <a:schemeClr val="lt1"/>
                </a:solidFill>
              </a:defRPr>
            </a:lvl2pPr>
            <a:lvl3pPr lvl="2" algn="l">
              <a:lnSpc>
                <a:spcPct val="100000"/>
              </a:lnSpc>
              <a:spcBef>
                <a:spcPts val="0"/>
              </a:spcBef>
              <a:spcAft>
                <a:spcPts val="0"/>
              </a:spcAft>
              <a:buClr>
                <a:schemeClr val="lt1"/>
              </a:buClr>
              <a:buSzPts val="3700"/>
              <a:buNone/>
              <a:defRPr>
                <a:solidFill>
                  <a:schemeClr val="lt1"/>
                </a:solidFill>
              </a:defRPr>
            </a:lvl3pPr>
            <a:lvl4pPr lvl="3" algn="l">
              <a:lnSpc>
                <a:spcPct val="100000"/>
              </a:lnSpc>
              <a:spcBef>
                <a:spcPts val="0"/>
              </a:spcBef>
              <a:spcAft>
                <a:spcPts val="0"/>
              </a:spcAft>
              <a:buClr>
                <a:schemeClr val="lt1"/>
              </a:buClr>
              <a:buSzPts val="3700"/>
              <a:buNone/>
              <a:defRPr>
                <a:solidFill>
                  <a:schemeClr val="lt1"/>
                </a:solidFill>
              </a:defRPr>
            </a:lvl4pPr>
            <a:lvl5pPr lvl="4" algn="l">
              <a:lnSpc>
                <a:spcPct val="100000"/>
              </a:lnSpc>
              <a:spcBef>
                <a:spcPts val="0"/>
              </a:spcBef>
              <a:spcAft>
                <a:spcPts val="0"/>
              </a:spcAft>
              <a:buClr>
                <a:schemeClr val="lt1"/>
              </a:buClr>
              <a:buSzPts val="3700"/>
              <a:buNone/>
              <a:defRPr>
                <a:solidFill>
                  <a:schemeClr val="lt1"/>
                </a:solidFill>
              </a:defRPr>
            </a:lvl5pPr>
            <a:lvl6pPr lvl="5" algn="l">
              <a:lnSpc>
                <a:spcPct val="100000"/>
              </a:lnSpc>
              <a:spcBef>
                <a:spcPts val="0"/>
              </a:spcBef>
              <a:spcAft>
                <a:spcPts val="0"/>
              </a:spcAft>
              <a:buClr>
                <a:schemeClr val="lt1"/>
              </a:buClr>
              <a:buSzPts val="3700"/>
              <a:buNone/>
              <a:defRPr>
                <a:solidFill>
                  <a:schemeClr val="lt1"/>
                </a:solidFill>
              </a:defRPr>
            </a:lvl6pPr>
            <a:lvl7pPr lvl="6" algn="l">
              <a:lnSpc>
                <a:spcPct val="100000"/>
              </a:lnSpc>
              <a:spcBef>
                <a:spcPts val="0"/>
              </a:spcBef>
              <a:spcAft>
                <a:spcPts val="0"/>
              </a:spcAft>
              <a:buClr>
                <a:schemeClr val="lt1"/>
              </a:buClr>
              <a:buSzPts val="3700"/>
              <a:buNone/>
              <a:defRPr>
                <a:solidFill>
                  <a:schemeClr val="lt1"/>
                </a:solidFill>
              </a:defRPr>
            </a:lvl7pPr>
            <a:lvl8pPr lvl="7" algn="l">
              <a:lnSpc>
                <a:spcPct val="100000"/>
              </a:lnSpc>
              <a:spcBef>
                <a:spcPts val="0"/>
              </a:spcBef>
              <a:spcAft>
                <a:spcPts val="0"/>
              </a:spcAft>
              <a:buClr>
                <a:schemeClr val="lt1"/>
              </a:buClr>
              <a:buSzPts val="3700"/>
              <a:buNone/>
              <a:defRPr>
                <a:solidFill>
                  <a:schemeClr val="lt1"/>
                </a:solidFill>
              </a:defRPr>
            </a:lvl8pPr>
            <a:lvl9pPr lvl="8" algn="l">
              <a:lnSpc>
                <a:spcPct val="100000"/>
              </a:lnSpc>
              <a:spcBef>
                <a:spcPts val="0"/>
              </a:spcBef>
              <a:spcAft>
                <a:spcPts val="0"/>
              </a:spcAft>
              <a:buClr>
                <a:schemeClr val="lt1"/>
              </a:buClr>
              <a:buSzPts val="3700"/>
              <a:buNone/>
              <a:defRPr>
                <a:solidFill>
                  <a:schemeClr val="lt1"/>
                </a:solidFill>
              </a:defRPr>
            </a:lvl9pPr>
          </a:lstStyle>
          <a:p/>
        </p:txBody>
      </p:sp>
      <p:sp>
        <p:nvSpPr>
          <p:cNvPr id="59" name="Google Shape;59;g3a1b84048a8_0_293"/>
          <p:cNvSpPr txBox="1"/>
          <p:nvPr>
            <p:ph idx="1" type="subTitle"/>
          </p:nvPr>
        </p:nvSpPr>
        <p:spPr>
          <a:xfrm>
            <a:off x="406400" y="3502300"/>
            <a:ext cx="4939200" cy="1235700"/>
          </a:xfrm>
          <a:prstGeom prst="rect">
            <a:avLst/>
          </a:prstGeom>
          <a:noFill/>
          <a:ln>
            <a:noFill/>
          </a:ln>
        </p:spPr>
        <p:txBody>
          <a:bodyPr anchorCtr="0" anchor="t" bIns="121900" lIns="121900" spcFirstLastPara="1" rIns="121900" wrap="square" tIns="121900">
            <a:normAutofit/>
          </a:bodyPr>
          <a:lstStyle>
            <a:lvl1pPr lvl="0" algn="l">
              <a:lnSpc>
                <a:spcPct val="100000"/>
              </a:lnSpc>
              <a:spcBef>
                <a:spcPts val="0"/>
              </a:spcBef>
              <a:spcAft>
                <a:spcPts val="0"/>
              </a:spcAft>
              <a:buClr>
                <a:schemeClr val="accent2"/>
              </a:buClr>
              <a:buSzPts val="2100"/>
              <a:buNone/>
              <a:defRPr sz="2100">
                <a:solidFill>
                  <a:schemeClr val="accent2"/>
                </a:solidFill>
              </a:defRPr>
            </a:lvl1pPr>
            <a:lvl2pPr lvl="1" algn="l">
              <a:lnSpc>
                <a:spcPct val="100000"/>
              </a:lnSpc>
              <a:spcBef>
                <a:spcPts val="0"/>
              </a:spcBef>
              <a:spcAft>
                <a:spcPts val="0"/>
              </a:spcAft>
              <a:buClr>
                <a:schemeClr val="accent2"/>
              </a:buClr>
              <a:buSzPts val="2100"/>
              <a:buNone/>
              <a:defRPr sz="2100">
                <a:solidFill>
                  <a:schemeClr val="accent2"/>
                </a:solidFill>
              </a:defRPr>
            </a:lvl2pPr>
            <a:lvl3pPr lvl="2" algn="l">
              <a:lnSpc>
                <a:spcPct val="100000"/>
              </a:lnSpc>
              <a:spcBef>
                <a:spcPts val="0"/>
              </a:spcBef>
              <a:spcAft>
                <a:spcPts val="0"/>
              </a:spcAft>
              <a:buClr>
                <a:schemeClr val="accent2"/>
              </a:buClr>
              <a:buSzPts val="2100"/>
              <a:buNone/>
              <a:defRPr sz="2100">
                <a:solidFill>
                  <a:schemeClr val="accent2"/>
                </a:solidFill>
              </a:defRPr>
            </a:lvl3pPr>
            <a:lvl4pPr lvl="3" algn="l">
              <a:lnSpc>
                <a:spcPct val="100000"/>
              </a:lnSpc>
              <a:spcBef>
                <a:spcPts val="0"/>
              </a:spcBef>
              <a:spcAft>
                <a:spcPts val="0"/>
              </a:spcAft>
              <a:buClr>
                <a:schemeClr val="accent2"/>
              </a:buClr>
              <a:buSzPts val="2100"/>
              <a:buNone/>
              <a:defRPr sz="2100">
                <a:solidFill>
                  <a:schemeClr val="accent2"/>
                </a:solidFill>
              </a:defRPr>
            </a:lvl4pPr>
            <a:lvl5pPr lvl="4" algn="l">
              <a:lnSpc>
                <a:spcPct val="100000"/>
              </a:lnSpc>
              <a:spcBef>
                <a:spcPts val="0"/>
              </a:spcBef>
              <a:spcAft>
                <a:spcPts val="0"/>
              </a:spcAft>
              <a:buClr>
                <a:schemeClr val="accent2"/>
              </a:buClr>
              <a:buSzPts val="2100"/>
              <a:buNone/>
              <a:defRPr sz="2100">
                <a:solidFill>
                  <a:schemeClr val="accent2"/>
                </a:solidFill>
              </a:defRPr>
            </a:lvl5pPr>
            <a:lvl6pPr lvl="5" algn="l">
              <a:lnSpc>
                <a:spcPct val="100000"/>
              </a:lnSpc>
              <a:spcBef>
                <a:spcPts val="0"/>
              </a:spcBef>
              <a:spcAft>
                <a:spcPts val="0"/>
              </a:spcAft>
              <a:buClr>
                <a:schemeClr val="accent2"/>
              </a:buClr>
              <a:buSzPts val="2100"/>
              <a:buNone/>
              <a:defRPr sz="2100">
                <a:solidFill>
                  <a:schemeClr val="accent2"/>
                </a:solidFill>
              </a:defRPr>
            </a:lvl6pPr>
            <a:lvl7pPr lvl="6" algn="l">
              <a:lnSpc>
                <a:spcPct val="100000"/>
              </a:lnSpc>
              <a:spcBef>
                <a:spcPts val="0"/>
              </a:spcBef>
              <a:spcAft>
                <a:spcPts val="0"/>
              </a:spcAft>
              <a:buClr>
                <a:schemeClr val="accent2"/>
              </a:buClr>
              <a:buSzPts val="2100"/>
              <a:buNone/>
              <a:defRPr sz="2100">
                <a:solidFill>
                  <a:schemeClr val="accent2"/>
                </a:solidFill>
              </a:defRPr>
            </a:lvl7pPr>
            <a:lvl8pPr lvl="7" algn="l">
              <a:lnSpc>
                <a:spcPct val="100000"/>
              </a:lnSpc>
              <a:spcBef>
                <a:spcPts val="0"/>
              </a:spcBef>
              <a:spcAft>
                <a:spcPts val="0"/>
              </a:spcAft>
              <a:buClr>
                <a:schemeClr val="accent2"/>
              </a:buClr>
              <a:buSzPts val="2100"/>
              <a:buNone/>
              <a:defRPr sz="2100">
                <a:solidFill>
                  <a:schemeClr val="accent2"/>
                </a:solidFill>
              </a:defRPr>
            </a:lvl8pPr>
            <a:lvl9pPr lvl="8" algn="l">
              <a:lnSpc>
                <a:spcPct val="100000"/>
              </a:lnSpc>
              <a:spcBef>
                <a:spcPts val="0"/>
              </a:spcBef>
              <a:spcAft>
                <a:spcPts val="0"/>
              </a:spcAft>
              <a:buClr>
                <a:schemeClr val="accent2"/>
              </a:buClr>
              <a:buSzPts val="2100"/>
              <a:buNone/>
              <a:defRPr sz="2100">
                <a:solidFill>
                  <a:schemeClr val="accent2"/>
                </a:solidFill>
              </a:defRPr>
            </a:lvl9pPr>
          </a:lstStyle>
          <a:p/>
        </p:txBody>
      </p:sp>
      <p:sp>
        <p:nvSpPr>
          <p:cNvPr id="60" name="Google Shape;60;g3a1b84048a8_0_293"/>
          <p:cNvSpPr txBox="1"/>
          <p:nvPr>
            <p:ph idx="2" type="body"/>
          </p:nvPr>
        </p:nvSpPr>
        <p:spPr>
          <a:xfrm>
            <a:off x="6505367" y="667900"/>
            <a:ext cx="5271900" cy="5481900"/>
          </a:xfrm>
          <a:prstGeom prst="rect">
            <a:avLst/>
          </a:prstGeom>
          <a:noFill/>
          <a:ln>
            <a:noFill/>
          </a:ln>
        </p:spPr>
        <p:txBody>
          <a:bodyPr anchorCtr="0" anchor="t" bIns="121900" lIns="121900" spcFirstLastPara="1" rIns="121900" wrap="square" tIns="121900">
            <a:normAutofit/>
          </a:bodyPr>
          <a:lstStyle>
            <a:lvl1pPr indent="-336550" lvl="0" marL="457200" algn="l">
              <a:lnSpc>
                <a:spcPct val="115000"/>
              </a:lnSpc>
              <a:spcBef>
                <a:spcPts val="0"/>
              </a:spcBef>
              <a:spcAft>
                <a:spcPts val="0"/>
              </a:spcAft>
              <a:buSzPts val="1700"/>
              <a:buChar char="●"/>
              <a:defRPr/>
            </a:lvl1pPr>
            <a:lvl2pPr indent="-323850" lvl="1" marL="914400" algn="l">
              <a:lnSpc>
                <a:spcPct val="115000"/>
              </a:lnSpc>
              <a:spcBef>
                <a:spcPts val="0"/>
              </a:spcBef>
              <a:spcAft>
                <a:spcPts val="0"/>
              </a:spcAft>
              <a:buSzPts val="1500"/>
              <a:buChar char="○"/>
              <a:defRPr/>
            </a:lvl2pPr>
            <a:lvl3pPr indent="-323850" lvl="2" marL="1371600" algn="l">
              <a:lnSpc>
                <a:spcPct val="115000"/>
              </a:lnSpc>
              <a:spcBef>
                <a:spcPts val="0"/>
              </a:spcBef>
              <a:spcAft>
                <a:spcPts val="0"/>
              </a:spcAft>
              <a:buSzPts val="1500"/>
              <a:buChar char="■"/>
              <a:defRPr/>
            </a:lvl3pPr>
            <a:lvl4pPr indent="-323850" lvl="3" marL="1828800" algn="l">
              <a:lnSpc>
                <a:spcPct val="115000"/>
              </a:lnSpc>
              <a:spcBef>
                <a:spcPts val="0"/>
              </a:spcBef>
              <a:spcAft>
                <a:spcPts val="0"/>
              </a:spcAft>
              <a:buSzPts val="1500"/>
              <a:buChar char="●"/>
              <a:defRPr/>
            </a:lvl4pPr>
            <a:lvl5pPr indent="-323850" lvl="4" marL="2286000" algn="l">
              <a:lnSpc>
                <a:spcPct val="115000"/>
              </a:lnSpc>
              <a:spcBef>
                <a:spcPts val="0"/>
              </a:spcBef>
              <a:spcAft>
                <a:spcPts val="0"/>
              </a:spcAft>
              <a:buSzPts val="1500"/>
              <a:buChar char="○"/>
              <a:defRPr/>
            </a:lvl5pPr>
            <a:lvl6pPr indent="-323850" lvl="5" marL="2743200" algn="l">
              <a:lnSpc>
                <a:spcPct val="115000"/>
              </a:lnSpc>
              <a:spcBef>
                <a:spcPts val="0"/>
              </a:spcBef>
              <a:spcAft>
                <a:spcPts val="0"/>
              </a:spcAft>
              <a:buSzPts val="1500"/>
              <a:buChar char="■"/>
              <a:defRPr/>
            </a:lvl6pPr>
            <a:lvl7pPr indent="-323850" lvl="6" marL="3200400" algn="l">
              <a:lnSpc>
                <a:spcPct val="115000"/>
              </a:lnSpc>
              <a:spcBef>
                <a:spcPts val="0"/>
              </a:spcBef>
              <a:spcAft>
                <a:spcPts val="0"/>
              </a:spcAft>
              <a:buSzPts val="1500"/>
              <a:buChar char="●"/>
              <a:defRPr/>
            </a:lvl7pPr>
            <a:lvl8pPr indent="-323850" lvl="7" marL="3657600" algn="l">
              <a:lnSpc>
                <a:spcPct val="115000"/>
              </a:lnSpc>
              <a:spcBef>
                <a:spcPts val="0"/>
              </a:spcBef>
              <a:spcAft>
                <a:spcPts val="0"/>
              </a:spcAft>
              <a:buSzPts val="1500"/>
              <a:buChar char="○"/>
              <a:defRPr/>
            </a:lvl8pPr>
            <a:lvl9pPr indent="-323850" lvl="8" marL="4114800" algn="l">
              <a:lnSpc>
                <a:spcPct val="115000"/>
              </a:lnSpc>
              <a:spcBef>
                <a:spcPts val="0"/>
              </a:spcBef>
              <a:spcAft>
                <a:spcPts val="0"/>
              </a:spcAft>
              <a:buSzPts val="1500"/>
              <a:buChar char="■"/>
              <a:defRPr/>
            </a:lvl9pPr>
          </a:lstStyle>
          <a:p/>
        </p:txBody>
      </p:sp>
      <p:sp>
        <p:nvSpPr>
          <p:cNvPr id="61" name="Google Shape;61;g3a1b84048a8_0_293"/>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0" Type="http://schemas.openxmlformats.org/officeDocument/2006/relationships/slideLayout" Target="../slideLayouts/slideLayout10.xml"/><Relationship Id="rId13" Type="http://schemas.openxmlformats.org/officeDocument/2006/relationships/slideLayout" Target="../slideLayouts/slideLayout13.xml"/><Relationship Id="rId12" Type="http://schemas.openxmlformats.org/officeDocument/2006/relationships/slideLayout" Target="../slideLayouts/slideLayout12.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3.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s>
</file>

<file path=ppt/slideMasters/_rels/slideMaster2.xml.rels><?xml version="1.0" encoding="UTF-8" standalone="yes"?><Relationships xmlns="http://schemas.openxmlformats.org/package/2006/relationships"><Relationship Id="rId11" Type="http://schemas.openxmlformats.org/officeDocument/2006/relationships/theme" Target="../theme/theme2.xml"/><Relationship Id="rId10" Type="http://schemas.openxmlformats.org/officeDocument/2006/relationships/slideLayout" Target="../slideLayouts/slideLayout22.xml"/><Relationship Id="rId1" Type="http://schemas.openxmlformats.org/officeDocument/2006/relationships/image" Target="../media/image1.png"/><Relationship Id="rId2" Type="http://schemas.openxmlformats.org/officeDocument/2006/relationships/slideLayout" Target="../slideLayouts/slideLayout14.xml"/><Relationship Id="rId3" Type="http://schemas.openxmlformats.org/officeDocument/2006/relationships/slideLayout" Target="../slideLayouts/slideLayout15.xml"/><Relationship Id="rId4" Type="http://schemas.openxmlformats.org/officeDocument/2006/relationships/slideLayout" Target="../slideLayouts/slideLayout16.xml"/><Relationship Id="rId9" Type="http://schemas.openxmlformats.org/officeDocument/2006/relationships/slideLayout" Target="../slideLayouts/slideLayout21.xml"/><Relationship Id="rId5" Type="http://schemas.openxmlformats.org/officeDocument/2006/relationships/slideLayout" Target="../slideLayouts/slideLayout17.xml"/><Relationship Id="rId6" Type="http://schemas.openxmlformats.org/officeDocument/2006/relationships/slideLayout" Target="../slideLayouts/slideLayout18.xml"/><Relationship Id="rId7" Type="http://schemas.openxmlformats.org/officeDocument/2006/relationships/slideLayout" Target="../slideLayouts/slideLayout19.xml"/><Relationship Id="rId8" Type="http://schemas.openxmlformats.org/officeDocument/2006/relationships/slideLayout" Target="../slideLayouts/slideLayout20.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radigm">
    <p:bg>
      <p:bgPr>
        <a:solidFill>
          <a:schemeClr val="lt1"/>
        </a:solidFill>
      </p:bgPr>
    </p:bg>
    <p:spTree>
      <p:nvGrpSpPr>
        <p:cNvPr id="9" name="Shape 9"/>
        <p:cNvGrpSpPr/>
        <p:nvPr/>
      </p:nvGrpSpPr>
      <p:grpSpPr>
        <a:xfrm>
          <a:off x="0" y="0"/>
          <a:ext cx="0" cy="0"/>
          <a:chOff x="0" y="0"/>
          <a:chExt cx="0" cy="0"/>
        </a:xfrm>
      </p:grpSpPr>
      <p:sp>
        <p:nvSpPr>
          <p:cNvPr id="10" name="Google Shape;10;g3a1b84048a8_0_254"/>
          <p:cNvSpPr txBox="1"/>
          <p:nvPr>
            <p:ph type="title"/>
          </p:nvPr>
        </p:nvSpPr>
        <p:spPr>
          <a:xfrm>
            <a:off x="415600" y="593367"/>
            <a:ext cx="11360700" cy="763500"/>
          </a:xfrm>
          <a:prstGeom prst="rect">
            <a:avLst/>
          </a:prstGeom>
          <a:noFill/>
          <a:ln>
            <a:noFill/>
          </a:ln>
        </p:spPr>
        <p:txBody>
          <a:bodyPr anchorCtr="0" anchor="t" bIns="121900" lIns="121900" spcFirstLastPara="1" rIns="121900" wrap="square" tIns="121900">
            <a:normAutofit/>
          </a:bodyPr>
          <a:lstStyle>
            <a:lvl1pPr lvl="0"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1pPr>
            <a:lvl2pPr lvl="1"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2pPr>
            <a:lvl3pPr lvl="2"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3pPr>
            <a:lvl4pPr lvl="3"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4pPr>
            <a:lvl5pPr lvl="4"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5pPr>
            <a:lvl6pPr lvl="5"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6pPr>
            <a:lvl7pPr lvl="6"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7pPr>
            <a:lvl8pPr lvl="7"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8pPr>
            <a:lvl9pPr lvl="8" marR="0" rtl="0" algn="l">
              <a:lnSpc>
                <a:spcPct val="100000"/>
              </a:lnSpc>
              <a:spcBef>
                <a:spcPts val="0"/>
              </a:spcBef>
              <a:spcAft>
                <a:spcPts val="0"/>
              </a:spcAft>
              <a:buClr>
                <a:schemeClr val="accent1"/>
              </a:buClr>
              <a:buSzPts val="3700"/>
              <a:buFont typeface="Merriweather"/>
              <a:buNone/>
              <a:defRPr b="0" i="0" sz="3700" u="none" cap="none" strike="noStrike">
                <a:solidFill>
                  <a:schemeClr val="accent1"/>
                </a:solidFill>
                <a:latin typeface="Merriweather"/>
                <a:ea typeface="Merriweather"/>
                <a:cs typeface="Merriweather"/>
                <a:sym typeface="Merriweather"/>
              </a:defRPr>
            </a:lvl9pPr>
          </a:lstStyle>
          <a:p/>
        </p:txBody>
      </p:sp>
      <p:sp>
        <p:nvSpPr>
          <p:cNvPr id="11" name="Google Shape;11;g3a1b84048a8_0_254"/>
          <p:cNvSpPr txBox="1"/>
          <p:nvPr>
            <p:ph idx="1" type="body"/>
          </p:nvPr>
        </p:nvSpPr>
        <p:spPr>
          <a:xfrm>
            <a:off x="415600" y="1536633"/>
            <a:ext cx="11360700" cy="4555200"/>
          </a:xfrm>
          <a:prstGeom prst="rect">
            <a:avLst/>
          </a:prstGeom>
          <a:noFill/>
          <a:ln>
            <a:noFill/>
          </a:ln>
        </p:spPr>
        <p:txBody>
          <a:bodyPr anchorCtr="0" anchor="t" bIns="121900" lIns="121900" spcFirstLastPara="1" rIns="121900" wrap="square" tIns="121900">
            <a:normAutofit/>
          </a:bodyPr>
          <a:lstStyle>
            <a:lvl1pPr indent="-336550" lvl="0" marL="457200" marR="0" rtl="0" algn="l">
              <a:lnSpc>
                <a:spcPct val="115000"/>
              </a:lnSpc>
              <a:spcBef>
                <a:spcPts val="0"/>
              </a:spcBef>
              <a:spcAft>
                <a:spcPts val="0"/>
              </a:spcAft>
              <a:buClr>
                <a:schemeClr val="dk2"/>
              </a:buClr>
              <a:buSzPts val="1700"/>
              <a:buFont typeface="Roboto"/>
              <a:buChar char="●"/>
              <a:defRPr b="0" i="0" sz="1700" u="none" cap="none" strike="noStrike">
                <a:solidFill>
                  <a:schemeClr val="dk2"/>
                </a:solidFill>
                <a:latin typeface="Roboto"/>
                <a:ea typeface="Roboto"/>
                <a:cs typeface="Roboto"/>
                <a:sym typeface="Roboto"/>
              </a:defRPr>
            </a:lvl1pPr>
            <a:lvl2pPr indent="-323850" lvl="1" marL="9144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2pPr>
            <a:lvl3pPr indent="-323850" lvl="2" marL="13716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3pPr>
            <a:lvl4pPr indent="-323850" lvl="3" marL="18288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4pPr>
            <a:lvl5pPr indent="-323850" lvl="4" marL="22860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5pPr>
            <a:lvl6pPr indent="-323850" lvl="5" marL="27432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6pPr>
            <a:lvl7pPr indent="-323850" lvl="6" marL="32004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7pPr>
            <a:lvl8pPr indent="-323850" lvl="7" marL="36576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8pPr>
            <a:lvl9pPr indent="-323850" lvl="8" marL="4114800" marR="0" rtl="0" algn="l">
              <a:lnSpc>
                <a:spcPct val="115000"/>
              </a:lnSpc>
              <a:spcBef>
                <a:spcPts val="0"/>
              </a:spcBef>
              <a:spcAft>
                <a:spcPts val="0"/>
              </a:spcAft>
              <a:buClr>
                <a:schemeClr val="dk2"/>
              </a:buClr>
              <a:buSzPts val="1500"/>
              <a:buFont typeface="Roboto"/>
              <a:buChar char="■"/>
              <a:defRPr b="0" i="0" sz="1500" u="none" cap="none" strike="noStrike">
                <a:solidFill>
                  <a:schemeClr val="dk2"/>
                </a:solidFill>
                <a:latin typeface="Roboto"/>
                <a:ea typeface="Roboto"/>
                <a:cs typeface="Roboto"/>
                <a:sym typeface="Roboto"/>
              </a:defRPr>
            </a:lvl9pPr>
          </a:lstStyle>
          <a:p/>
        </p:txBody>
      </p:sp>
      <p:sp>
        <p:nvSpPr>
          <p:cNvPr id="12" name="Google Shape;12;g3a1b84048a8_0_254"/>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indent="0" lvl="0"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1pPr>
            <a:lvl2pPr indent="0" lvl="1"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2pPr>
            <a:lvl3pPr indent="0" lvl="2"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3pPr>
            <a:lvl4pPr indent="0" lvl="3"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4pPr>
            <a:lvl5pPr indent="0" lvl="4"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5pPr>
            <a:lvl6pPr indent="0" lvl="5"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6pPr>
            <a:lvl7pPr indent="0" lvl="6"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7pPr>
            <a:lvl8pPr indent="0" lvl="7"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8pPr>
            <a:lvl9pPr indent="0" lvl="8" marL="0" marR="0" rtl="0" algn="r">
              <a:lnSpc>
                <a:spcPct val="100000"/>
              </a:lnSpc>
              <a:spcBef>
                <a:spcPts val="0"/>
              </a:spcBef>
              <a:spcAft>
                <a:spcPts val="0"/>
              </a:spcAft>
              <a:buClr>
                <a:srgbClr val="000000"/>
              </a:buClr>
              <a:buSzPts val="1300"/>
              <a:buFont typeface="Arial"/>
              <a:buNone/>
              <a:defRPr b="0" i="0" sz="1300" u="none" cap="none" strike="noStrike">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77" name="Shape 77"/>
        <p:cNvGrpSpPr/>
        <p:nvPr/>
      </p:nvGrpSpPr>
      <p:grpSpPr>
        <a:xfrm>
          <a:off x="0" y="0"/>
          <a:ext cx="0" cy="0"/>
          <a:chOff x="0" y="0"/>
          <a:chExt cx="0" cy="0"/>
        </a:xfrm>
      </p:grpSpPr>
      <p:sp>
        <p:nvSpPr>
          <p:cNvPr id="78" name="Google Shape;78;p19"/>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00" u="none" cap="none" strike="noStrike">
                <a:solidFill>
                  <a:srgbClr val="7F7F7F"/>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79" name="Google Shape;79;p19"/>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80" name="Google Shape;80;p19"/>
          <p:cNvSpPr txBox="1"/>
          <p:nvPr>
            <p:ph idx="1" type="body"/>
          </p:nvPr>
        </p:nvSpPr>
        <p:spPr>
          <a:xfrm>
            <a:off x="3868738" y="863600"/>
            <a:ext cx="7315200" cy="5121275"/>
          </a:xfrm>
          <a:prstGeom prst="rect">
            <a:avLst/>
          </a:prstGeom>
          <a:noFill/>
          <a:ln>
            <a:noFill/>
          </a:ln>
        </p:spPr>
        <p:txBody>
          <a:bodyPr anchorCtr="0" anchor="ctr" bIns="45700" lIns="91425" spcFirstLastPara="1" rIns="91425" wrap="square" tIns="45700">
            <a:noAutofit/>
          </a:bodyPr>
          <a:lstStyle>
            <a:lvl1pPr indent="-355600" lvl="0" marL="45720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indent="-342900" lvl="1" marL="914400"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indent="-330200" lvl="2" marL="1371600"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indent="-317500" lvl="3" marL="18288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indent="-317500" lvl="4" marL="22860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indent="-317500" lvl="5" marL="27432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indent="-317500" lvl="6" marL="32004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indent="-317500" lvl="7" marL="36576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indent="-317500" lvl="8" marL="4114800"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81" name="Google Shape;81;p19"/>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00" u="none" cap="none" strike="noStrike">
                <a:solidFill>
                  <a:srgbClr val="7F7F7F"/>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pic>
        <p:nvPicPr>
          <p:cNvPr id="82" name="Google Shape;82;p19"/>
          <p:cNvPicPr preferRelativeResize="0"/>
          <p:nvPr/>
        </p:nvPicPr>
        <p:blipFill rotWithShape="1">
          <a:blip r:embed="rId1">
            <a:alphaModFix/>
          </a:blip>
          <a:srcRect b="0" l="39835" r="0" t="0"/>
          <a:stretch/>
        </p:blipFill>
        <p:spPr>
          <a:xfrm>
            <a:off x="8512175" y="6067425"/>
            <a:ext cx="3525838" cy="7318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63" r:id="rId2"/>
    <p:sldLayoutId id="2147483664" r:id="rId3"/>
    <p:sldLayoutId id="2147483665" r:id="rId4"/>
    <p:sldLayoutId id="2147483666" r:id="rId5"/>
    <p:sldLayoutId id="2147483667" r:id="rId6"/>
    <p:sldLayoutId id="2147483668" r:id="rId7"/>
    <p:sldLayoutId id="2147483669" r:id="rId8"/>
    <p:sldLayoutId id="2147483670" r:id="rId9"/>
    <p:sldLayoutId id="2147483671"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3.png"/><Relationship Id="rId4" Type="http://schemas.openxmlformats.org/officeDocument/2006/relationships/image" Target="../media/image9.png"/><Relationship Id="rId5" Type="http://schemas.openxmlformats.org/officeDocument/2006/relationships/image" Target="../media/image20.png"/><Relationship Id="rId6" Type="http://schemas.openxmlformats.org/officeDocument/2006/relationships/image" Target="../media/image4.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0.xml"/><Relationship Id="rId3" Type="http://schemas.openxmlformats.org/officeDocument/2006/relationships/image" Target="../media/image4.png"/><Relationship Id="rId4" Type="http://schemas.openxmlformats.org/officeDocument/2006/relationships/image" Target="../media/image7.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1.xml"/><Relationship Id="rId3" Type="http://schemas.openxmlformats.org/officeDocument/2006/relationships/image" Target="../media/image4.png"/><Relationship Id="rId4" Type="http://schemas.openxmlformats.org/officeDocument/2006/relationships/image" Target="../media/image6.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2.xml"/><Relationship Id="rId3" Type="http://schemas.openxmlformats.org/officeDocument/2006/relationships/image" Target="../media/image4.png"/><Relationship Id="rId4" Type="http://schemas.openxmlformats.org/officeDocument/2006/relationships/image" Target="../media/image6.png"/><Relationship Id="rId5" Type="http://schemas.openxmlformats.org/officeDocument/2006/relationships/image" Target="../media/image22.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3.xml"/><Relationship Id="rId3" Type="http://schemas.openxmlformats.org/officeDocument/2006/relationships/image" Target="../media/image4.png"/><Relationship Id="rId4" Type="http://schemas.openxmlformats.org/officeDocument/2006/relationships/image" Target="../media/image21.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4.xml"/><Relationship Id="rId3" Type="http://schemas.openxmlformats.org/officeDocument/2006/relationships/image" Target="../media/image4.png"/><Relationship Id="rId4" Type="http://schemas.openxmlformats.org/officeDocument/2006/relationships/image" Target="../media/image16.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5.xml"/><Relationship Id="rId3" Type="http://schemas.openxmlformats.org/officeDocument/2006/relationships/image" Target="../media/image12.jpg"/><Relationship Id="rId4" Type="http://schemas.openxmlformats.org/officeDocument/2006/relationships/image" Target="../media/image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16.xml"/><Relationship Id="rId3" Type="http://schemas.openxmlformats.org/officeDocument/2006/relationships/image" Target="../media/image4.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7.xml"/><Relationship Id="rId3" Type="http://schemas.openxmlformats.org/officeDocument/2006/relationships/image" Target="../media/image4.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2.xml"/><Relationship Id="rId3" Type="http://schemas.openxmlformats.org/officeDocument/2006/relationships/image" Target="../media/image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3.xml"/><Relationship Id="rId3" Type="http://schemas.openxmlformats.org/officeDocument/2006/relationships/image" Target="../media/image4.png"/><Relationship Id="rId4" Type="http://schemas.openxmlformats.org/officeDocument/2006/relationships/image" Target="../media/image8.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4.xml"/><Relationship Id="rId3" Type="http://schemas.openxmlformats.org/officeDocument/2006/relationships/image" Target="../media/image4.png"/><Relationship Id="rId4" Type="http://schemas.openxmlformats.org/officeDocument/2006/relationships/image" Target="../media/image17.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5.xml"/><Relationship Id="rId3" Type="http://schemas.openxmlformats.org/officeDocument/2006/relationships/image" Target="../media/image4.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6.xml"/><Relationship Id="rId3" Type="http://schemas.openxmlformats.org/officeDocument/2006/relationships/image" Target="../media/image4.png"/><Relationship Id="rId4" Type="http://schemas.openxmlformats.org/officeDocument/2006/relationships/image" Target="../media/image10.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7.xml"/><Relationship Id="rId3" Type="http://schemas.openxmlformats.org/officeDocument/2006/relationships/image" Target="../media/image4.png"/><Relationship Id="rId4" Type="http://schemas.openxmlformats.org/officeDocument/2006/relationships/image" Target="../media/image22.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8.xml"/><Relationship Id="rId3" Type="http://schemas.openxmlformats.org/officeDocument/2006/relationships/image" Target="../media/image4.png"/><Relationship Id="rId4" Type="http://schemas.openxmlformats.org/officeDocument/2006/relationships/image" Target="../media/image19.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4.xml"/><Relationship Id="rId2" Type="http://schemas.openxmlformats.org/officeDocument/2006/relationships/notesSlide" Target="../notesSlides/notesSlide9.xml"/><Relationship Id="rId3" Type="http://schemas.openxmlformats.org/officeDocument/2006/relationships/image" Target="../media/image4.png"/><Relationship Id="rId4" Type="http://schemas.openxmlformats.org/officeDocument/2006/relationships/image" Target="../media/image15.png"/><Relationship Id="rId5"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g3a1b84048a8_0_86"/>
          <p:cNvSpPr txBox="1"/>
          <p:nvPr>
            <p:ph type="title"/>
          </p:nvPr>
        </p:nvSpPr>
        <p:spPr>
          <a:xfrm>
            <a:off x="3379928" y="1170849"/>
            <a:ext cx="8927400" cy="32544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1400"/>
              <a:buNone/>
            </a:pPr>
            <a:r>
              <a:rPr lang="es-ES"/>
              <a:t>SKILL - COMMUNICATION</a:t>
            </a:r>
            <a:endParaRPr/>
          </a:p>
        </p:txBody>
      </p:sp>
      <p:grpSp>
        <p:nvGrpSpPr>
          <p:cNvPr id="167" name="Google Shape;167;g3a1b84048a8_0_86"/>
          <p:cNvGrpSpPr/>
          <p:nvPr/>
        </p:nvGrpSpPr>
        <p:grpSpPr>
          <a:xfrm>
            <a:off x="8306290" y="-3"/>
            <a:ext cx="3885722" cy="1320799"/>
            <a:chOff x="3714190" y="5347947"/>
            <a:chExt cx="3885722" cy="1320799"/>
          </a:xfrm>
        </p:grpSpPr>
        <p:pic>
          <p:nvPicPr>
            <p:cNvPr id="168" name="Google Shape;168;g3a1b84048a8_0_86"/>
            <p:cNvPicPr preferRelativeResize="0"/>
            <p:nvPr/>
          </p:nvPicPr>
          <p:blipFill rotWithShape="1">
            <a:blip r:embed="rId3">
              <a:alphaModFix/>
            </a:blip>
            <a:srcRect b="0" l="0" r="0" t="0"/>
            <a:stretch/>
          </p:blipFill>
          <p:spPr>
            <a:xfrm>
              <a:off x="3714190" y="5894811"/>
              <a:ext cx="2095500" cy="482600"/>
            </a:xfrm>
            <a:prstGeom prst="rect">
              <a:avLst/>
            </a:prstGeom>
            <a:noFill/>
            <a:ln>
              <a:noFill/>
            </a:ln>
          </p:spPr>
        </p:pic>
        <p:pic>
          <p:nvPicPr>
            <p:cNvPr id="169" name="Google Shape;169;g3a1b84048a8_0_86"/>
            <p:cNvPicPr preferRelativeResize="0"/>
            <p:nvPr/>
          </p:nvPicPr>
          <p:blipFill rotWithShape="1">
            <a:blip r:embed="rId4">
              <a:alphaModFix/>
            </a:blip>
            <a:srcRect b="0" l="0" r="0" t="0"/>
            <a:stretch/>
          </p:blipFill>
          <p:spPr>
            <a:xfrm>
              <a:off x="6279112" y="5347947"/>
              <a:ext cx="1320800" cy="1320799"/>
            </a:xfrm>
            <a:prstGeom prst="rect">
              <a:avLst/>
            </a:prstGeom>
            <a:noFill/>
            <a:ln>
              <a:noFill/>
            </a:ln>
          </p:spPr>
        </p:pic>
      </p:grpSp>
      <p:pic>
        <p:nvPicPr>
          <p:cNvPr id="170" name="Google Shape;170;g3a1b84048a8_0_86"/>
          <p:cNvPicPr preferRelativeResize="0"/>
          <p:nvPr/>
        </p:nvPicPr>
        <p:blipFill rotWithShape="1">
          <a:blip r:embed="rId5">
            <a:alphaModFix/>
          </a:blip>
          <a:srcRect b="0" l="0" r="0" t="0"/>
          <a:stretch/>
        </p:blipFill>
        <p:spPr>
          <a:xfrm>
            <a:off x="3" y="6323936"/>
            <a:ext cx="2476500" cy="495300"/>
          </a:xfrm>
          <a:prstGeom prst="rect">
            <a:avLst/>
          </a:prstGeom>
          <a:noFill/>
          <a:ln>
            <a:noFill/>
          </a:ln>
        </p:spPr>
      </p:pic>
      <p:pic>
        <p:nvPicPr>
          <p:cNvPr descr="Logotipo&#10;&#10;El contenido generado por IA puede ser incorrecto." id="171" name="Google Shape;171;g3a1b84048a8_0_86"/>
          <p:cNvPicPr preferRelativeResize="0"/>
          <p:nvPr/>
        </p:nvPicPr>
        <p:blipFill rotWithShape="1">
          <a:blip r:embed="rId6">
            <a:alphaModFix/>
          </a:blip>
          <a:srcRect b="0" l="0" r="0" t="0"/>
          <a:stretch/>
        </p:blipFill>
        <p:spPr>
          <a:xfrm>
            <a:off x="-335573" y="-343454"/>
            <a:ext cx="3353895" cy="335389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5" name="Shape 245"/>
        <p:cNvGrpSpPr/>
        <p:nvPr/>
      </p:nvGrpSpPr>
      <p:grpSpPr>
        <a:xfrm>
          <a:off x="0" y="0"/>
          <a:ext cx="0" cy="0"/>
          <a:chOff x="0" y="0"/>
          <a:chExt cx="0" cy="0"/>
        </a:xfrm>
      </p:grpSpPr>
      <p:sp>
        <p:nvSpPr>
          <p:cNvPr id="246" name="Google Shape;246;g39fc02da215_4_30"/>
          <p:cNvSpPr txBox="1"/>
          <p:nvPr/>
        </p:nvSpPr>
        <p:spPr>
          <a:xfrm>
            <a:off x="3601050" y="281275"/>
            <a:ext cx="85908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47" name="Google Shape;247;g39fc02da215_4_30"/>
          <p:cNvPicPr preferRelativeResize="0"/>
          <p:nvPr/>
        </p:nvPicPr>
        <p:blipFill rotWithShape="1">
          <a:blip r:embed="rId3">
            <a:alphaModFix/>
          </a:blip>
          <a:srcRect b="0" l="0" r="0" t="0"/>
          <a:stretch/>
        </p:blipFill>
        <p:spPr>
          <a:xfrm>
            <a:off x="-139139" y="-171383"/>
            <a:ext cx="1674816" cy="1674816"/>
          </a:xfrm>
          <a:prstGeom prst="rect">
            <a:avLst/>
          </a:prstGeom>
          <a:noFill/>
          <a:ln>
            <a:noFill/>
          </a:ln>
        </p:spPr>
      </p:pic>
      <p:sp>
        <p:nvSpPr>
          <p:cNvPr id="248" name="Google Shape;248;g39fc02da215_4_30"/>
          <p:cNvSpPr txBox="1"/>
          <p:nvPr/>
        </p:nvSpPr>
        <p:spPr>
          <a:xfrm>
            <a:off x="377025" y="1647950"/>
            <a:ext cx="6369900" cy="51102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1200"/>
              </a:spcBef>
              <a:spcAft>
                <a:spcPts val="0"/>
              </a:spcAft>
              <a:buClr>
                <a:schemeClr val="dk1"/>
              </a:buClr>
              <a:buSzPts val="1100"/>
              <a:buFont typeface="Arial"/>
              <a:buNone/>
            </a:pPr>
            <a:r>
              <a:rPr b="1" lang="es-ES" sz="2000">
                <a:solidFill>
                  <a:schemeClr val="dk1"/>
                </a:solidFill>
                <a:latin typeface="Corbel"/>
                <a:ea typeface="Corbel"/>
                <a:cs typeface="Corbel"/>
                <a:sym typeface="Corbel"/>
              </a:rPr>
              <a:t>THE IMPORTANCE OF NON-VERBAL COMMUNICATION</a:t>
            </a:r>
            <a:br>
              <a:rPr b="1" lang="es-ES" sz="2000">
                <a:solidFill>
                  <a:schemeClr val="dk1"/>
                </a:solidFill>
                <a:latin typeface="Corbel"/>
                <a:ea typeface="Corbel"/>
                <a:cs typeface="Corbel"/>
                <a:sym typeface="Corbel"/>
              </a:rPr>
            </a:br>
            <a:r>
              <a:rPr lang="es-ES" sz="2000">
                <a:solidFill>
                  <a:schemeClr val="dk1"/>
                </a:solidFill>
                <a:latin typeface="Corbel"/>
                <a:ea typeface="Corbel"/>
                <a:cs typeface="Corbel"/>
                <a:sym typeface="Corbel"/>
              </a:rPr>
              <a:t> Non-verbal communication is a universal language, often unconscious.</a:t>
            </a:r>
            <a:br>
              <a:rPr lang="es-ES" sz="2000">
                <a:solidFill>
                  <a:schemeClr val="dk1"/>
                </a:solidFill>
                <a:latin typeface="Corbel"/>
                <a:ea typeface="Corbel"/>
                <a:cs typeface="Corbel"/>
                <a:sym typeface="Corbel"/>
              </a:rPr>
            </a:br>
            <a:r>
              <a:rPr lang="es-ES" sz="2000">
                <a:solidFill>
                  <a:schemeClr val="dk1"/>
                </a:solidFill>
                <a:latin typeface="Corbel"/>
                <a:ea typeface="Corbel"/>
                <a:cs typeface="Corbel"/>
                <a:sym typeface="Corbel"/>
              </a:rPr>
              <a:t> It reinforces or contradicts what we say.</a:t>
            </a:r>
            <a:endParaRPr sz="2000">
              <a:solidFill>
                <a:schemeClr val="dk1"/>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2000">
                <a:solidFill>
                  <a:schemeClr val="dk1"/>
                </a:solidFill>
                <a:latin typeface="Corbel"/>
                <a:ea typeface="Corbel"/>
                <a:cs typeface="Corbel"/>
                <a:sym typeface="Corbel"/>
              </a:rPr>
              <a:t>Examples:</a:t>
            </a:r>
            <a:endParaRPr b="1" sz="2000">
              <a:solidFill>
                <a:schemeClr val="dk1"/>
              </a:solidFill>
              <a:latin typeface="Corbel"/>
              <a:ea typeface="Corbel"/>
              <a:cs typeface="Corbel"/>
              <a:sym typeface="Corbel"/>
            </a:endParaRPr>
          </a:p>
          <a:p>
            <a:pPr indent="-355600" lvl="0" marL="457200" rtl="0" algn="l">
              <a:lnSpc>
                <a:spcPct val="115000"/>
              </a:lnSpc>
              <a:spcBef>
                <a:spcPts val="1200"/>
              </a:spcBef>
              <a:spcAft>
                <a:spcPts val="0"/>
              </a:spcAft>
              <a:buClr>
                <a:schemeClr val="dk1"/>
              </a:buClr>
              <a:buSzPts val="2000"/>
              <a:buFont typeface="Corbel"/>
              <a:buChar char="●"/>
            </a:pPr>
            <a:r>
              <a:rPr lang="es-ES" sz="2000">
                <a:solidFill>
                  <a:schemeClr val="dk1"/>
                </a:solidFill>
                <a:latin typeface="Corbel"/>
                <a:ea typeface="Corbel"/>
                <a:cs typeface="Corbel"/>
                <a:sym typeface="Corbel"/>
              </a:rPr>
              <a:t>A smile can express friendliness or goodwill.</a:t>
            </a:r>
            <a:br>
              <a:rPr lang="es-ES" sz="2000">
                <a:solidFill>
                  <a:schemeClr val="dk1"/>
                </a:solidFill>
                <a:latin typeface="Corbel"/>
                <a:ea typeface="Corbel"/>
                <a:cs typeface="Corbel"/>
                <a:sym typeface="Corbel"/>
              </a:rPr>
            </a:br>
            <a:endParaRPr sz="2000">
              <a:solidFill>
                <a:schemeClr val="dk1"/>
              </a:solidFill>
              <a:latin typeface="Corbel"/>
              <a:ea typeface="Corbel"/>
              <a:cs typeface="Corbel"/>
              <a:sym typeface="Corbel"/>
            </a:endParaRPr>
          </a:p>
          <a:p>
            <a:pPr indent="-355600" lvl="0" marL="457200" rtl="0" algn="l">
              <a:lnSpc>
                <a:spcPct val="115000"/>
              </a:lnSpc>
              <a:spcBef>
                <a:spcPts val="0"/>
              </a:spcBef>
              <a:spcAft>
                <a:spcPts val="0"/>
              </a:spcAft>
              <a:buClr>
                <a:schemeClr val="dk1"/>
              </a:buClr>
              <a:buSzPts val="2000"/>
              <a:buFont typeface="Corbel"/>
              <a:buChar char="●"/>
            </a:pPr>
            <a:r>
              <a:rPr lang="es-ES" sz="2000">
                <a:solidFill>
                  <a:schemeClr val="dk1"/>
                </a:solidFill>
                <a:latin typeface="Corbel"/>
                <a:ea typeface="Corbel"/>
                <a:cs typeface="Corbel"/>
                <a:sym typeface="Corbel"/>
              </a:rPr>
              <a:t>An avoiding gaze can suggest discomfort or disagreement.</a:t>
            </a:r>
            <a:br>
              <a:rPr lang="es-ES" sz="2000">
                <a:solidFill>
                  <a:schemeClr val="dk1"/>
                </a:solidFill>
                <a:latin typeface="Corbel"/>
                <a:ea typeface="Corbel"/>
                <a:cs typeface="Corbel"/>
                <a:sym typeface="Corbel"/>
              </a:rPr>
            </a:br>
            <a:endParaRPr sz="2000">
              <a:solidFill>
                <a:schemeClr val="dk1"/>
              </a:solidFill>
              <a:latin typeface="Corbel"/>
              <a:ea typeface="Corbel"/>
              <a:cs typeface="Corbel"/>
              <a:sym typeface="Corbel"/>
            </a:endParaRPr>
          </a:p>
          <a:p>
            <a:pPr indent="-355600" lvl="0" marL="457200" rtl="0" algn="l">
              <a:lnSpc>
                <a:spcPct val="115000"/>
              </a:lnSpc>
              <a:spcBef>
                <a:spcPts val="0"/>
              </a:spcBef>
              <a:spcAft>
                <a:spcPts val="0"/>
              </a:spcAft>
              <a:buClr>
                <a:schemeClr val="dk1"/>
              </a:buClr>
              <a:buSzPts val="2000"/>
              <a:buFont typeface="Corbel"/>
              <a:buChar char="●"/>
            </a:pPr>
            <a:r>
              <a:rPr lang="es-ES" sz="2000">
                <a:solidFill>
                  <a:schemeClr val="dk1"/>
                </a:solidFill>
                <a:latin typeface="Corbel"/>
                <a:ea typeface="Corbel"/>
                <a:cs typeface="Corbel"/>
                <a:sym typeface="Corbel"/>
              </a:rPr>
              <a:t>A firm tone of voice can convey authority or confidence</a:t>
            </a:r>
            <a:endParaRPr sz="2000">
              <a:solidFill>
                <a:schemeClr val="dk1"/>
              </a:solidFill>
              <a:latin typeface="Corbel"/>
              <a:ea typeface="Corbel"/>
              <a:cs typeface="Corbel"/>
              <a:sym typeface="Corbel"/>
            </a:endParaRPr>
          </a:p>
          <a:p>
            <a:pPr indent="0" lvl="0" marL="0" marR="0" rtl="0" algn="l">
              <a:lnSpc>
                <a:spcPct val="115000"/>
              </a:lnSpc>
              <a:spcBef>
                <a:spcPts val="1200"/>
              </a:spcBef>
              <a:spcAft>
                <a:spcPts val="1200"/>
              </a:spcAft>
              <a:buClr>
                <a:schemeClr val="dk1"/>
              </a:buClr>
              <a:buSzPts val="1100"/>
              <a:buFont typeface="Arial"/>
              <a:buNone/>
            </a:pPr>
            <a:r>
              <a:t/>
            </a:r>
            <a:endParaRPr b="1" sz="2000">
              <a:solidFill>
                <a:schemeClr val="dk1"/>
              </a:solidFill>
              <a:latin typeface="Corbel"/>
              <a:ea typeface="Corbel"/>
              <a:cs typeface="Corbel"/>
              <a:sym typeface="Corbel"/>
            </a:endParaRPr>
          </a:p>
        </p:txBody>
      </p:sp>
      <p:pic>
        <p:nvPicPr>
          <p:cNvPr descr="Business people in a meeting (proporcionado por Getty Images)" id="249" name="Google Shape;249;g39fc02da215_4_30"/>
          <p:cNvPicPr preferRelativeResize="0"/>
          <p:nvPr/>
        </p:nvPicPr>
        <p:blipFill rotWithShape="1">
          <a:blip r:embed="rId4">
            <a:alphaModFix/>
          </a:blip>
          <a:srcRect b="0" l="0" r="0" t="0"/>
          <a:stretch/>
        </p:blipFill>
        <p:spPr>
          <a:xfrm>
            <a:off x="7387300" y="2103100"/>
            <a:ext cx="4040100" cy="2893951"/>
          </a:xfrm>
          <a:prstGeom prst="rect">
            <a:avLst/>
          </a:prstGeom>
          <a:noFill/>
          <a:ln>
            <a:noFill/>
          </a:ln>
        </p:spPr>
      </p:pic>
      <p:sp>
        <p:nvSpPr>
          <p:cNvPr id="250" name="Google Shape;250;g39fc02da215_4_30"/>
          <p:cNvSpPr txBox="1"/>
          <p:nvPr/>
        </p:nvSpPr>
        <p:spPr>
          <a:xfrm>
            <a:off x="6316075" y="4759225"/>
            <a:ext cx="5320800" cy="9459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1200"/>
              </a:spcBef>
              <a:spcAft>
                <a:spcPts val="0"/>
              </a:spcAft>
              <a:buClr>
                <a:srgbClr val="000000"/>
              </a:buClr>
              <a:buSzPts val="2000"/>
              <a:buFont typeface="Arial"/>
              <a:buNone/>
            </a:pPr>
            <a:r>
              <a:t/>
            </a:r>
            <a:endParaRPr b="0" i="0" sz="2000" u="none" cap="none" strike="noStrike">
              <a:solidFill>
                <a:srgbClr val="595959"/>
              </a:solidFill>
              <a:latin typeface="Corbel"/>
              <a:ea typeface="Corbel"/>
              <a:cs typeface="Corbel"/>
              <a:sym typeface="Corbel"/>
            </a:endParaRP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4" name="Shape 254"/>
        <p:cNvGrpSpPr/>
        <p:nvPr/>
      </p:nvGrpSpPr>
      <p:grpSpPr>
        <a:xfrm>
          <a:off x="0" y="0"/>
          <a:ext cx="0" cy="0"/>
          <a:chOff x="0" y="0"/>
          <a:chExt cx="0" cy="0"/>
        </a:xfrm>
      </p:grpSpPr>
      <p:sp>
        <p:nvSpPr>
          <p:cNvPr id="255" name="Google Shape;255;p13"/>
          <p:cNvSpPr txBox="1"/>
          <p:nvPr/>
        </p:nvSpPr>
        <p:spPr>
          <a:xfrm>
            <a:off x="3558051" y="207725"/>
            <a:ext cx="8634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56" name="Google Shape;256;p1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57" name="Google Shape;257;p13"/>
          <p:cNvSpPr txBox="1"/>
          <p:nvPr/>
        </p:nvSpPr>
        <p:spPr>
          <a:xfrm>
            <a:off x="577293" y="1503426"/>
            <a:ext cx="6172200" cy="3386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t/>
            </a:r>
            <a:endParaRPr b="1" i="0" sz="23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rPr b="1" i="0" lang="es-ES" sz="2300" u="none" cap="none" strike="noStrike">
                <a:solidFill>
                  <a:srgbClr val="000000"/>
                </a:solidFill>
                <a:latin typeface="Corbel"/>
                <a:ea typeface="Corbel"/>
                <a:cs typeface="Corbel"/>
                <a:sym typeface="Corbel"/>
              </a:rPr>
              <a:t>BARRIERS TO EFFECTIVE COMMUNICATION</a:t>
            </a:r>
            <a:endParaRPr b="1" i="0" sz="23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t/>
            </a:r>
            <a:endParaRPr b="1" i="0" sz="23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3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1200"/>
              </a:spcAft>
              <a:buClr>
                <a:schemeClr val="dk1"/>
              </a:buClr>
              <a:buSzPts val="1100"/>
              <a:buFont typeface="Arial"/>
              <a:buNone/>
            </a:pPr>
            <a:r>
              <a:rPr b="0" i="0" lang="es-ES" sz="2000" u="none" cap="none" strike="noStrike">
                <a:solidFill>
                  <a:srgbClr val="000000"/>
                </a:solidFill>
                <a:latin typeface="Corbel"/>
                <a:ea typeface="Corbel"/>
                <a:cs typeface="Corbel"/>
                <a:sym typeface="Corbel"/>
              </a:rPr>
              <a:t>Barriers to effective communication can be caused by factors such as </a:t>
            </a:r>
            <a:r>
              <a:rPr b="1" i="0" lang="es-ES" sz="2000" u="none" cap="none" strike="noStrike">
                <a:solidFill>
                  <a:srgbClr val="000000"/>
                </a:solidFill>
                <a:latin typeface="Corbel"/>
                <a:ea typeface="Corbel"/>
                <a:cs typeface="Corbel"/>
                <a:sym typeface="Corbel"/>
              </a:rPr>
              <a:t>noise</a:t>
            </a:r>
            <a:r>
              <a:rPr b="0" i="0" lang="es-ES" sz="2000" u="none" cap="none" strike="noStrike">
                <a:solidFill>
                  <a:srgbClr val="000000"/>
                </a:solidFill>
                <a:latin typeface="Corbel"/>
                <a:ea typeface="Corbel"/>
                <a:cs typeface="Corbel"/>
                <a:sym typeface="Corbel"/>
              </a:rPr>
              <a:t>, </a:t>
            </a:r>
            <a:r>
              <a:rPr b="1" i="0" lang="es-ES" sz="2000" u="none" cap="none" strike="noStrike">
                <a:solidFill>
                  <a:srgbClr val="000000"/>
                </a:solidFill>
                <a:latin typeface="Corbel"/>
                <a:ea typeface="Corbel"/>
                <a:cs typeface="Corbel"/>
                <a:sym typeface="Corbel"/>
              </a:rPr>
              <a:t>emotions</a:t>
            </a:r>
            <a:r>
              <a:rPr b="0" i="0" lang="es-ES" sz="2000" u="none" cap="none" strike="noStrike">
                <a:solidFill>
                  <a:srgbClr val="000000"/>
                </a:solidFill>
                <a:latin typeface="Corbel"/>
                <a:ea typeface="Corbel"/>
                <a:cs typeface="Corbel"/>
                <a:sym typeface="Corbel"/>
              </a:rPr>
              <a:t>, or </a:t>
            </a:r>
            <a:r>
              <a:rPr b="1" i="0" lang="es-ES" sz="2000" u="none" cap="none" strike="noStrike">
                <a:solidFill>
                  <a:srgbClr val="000000"/>
                </a:solidFill>
                <a:latin typeface="Corbel"/>
                <a:ea typeface="Corbel"/>
                <a:cs typeface="Corbel"/>
                <a:sym typeface="Corbel"/>
              </a:rPr>
              <a:t>cultural differences</a:t>
            </a:r>
            <a:r>
              <a:rPr b="0" i="0" lang="es-ES" sz="2000" u="none" cap="none" strike="noStrike">
                <a:solidFill>
                  <a:srgbClr val="000000"/>
                </a:solidFill>
                <a:latin typeface="Corbel"/>
                <a:ea typeface="Corbel"/>
                <a:cs typeface="Corbel"/>
                <a:sym typeface="Corbel"/>
              </a:rPr>
              <a:t>. To overcome these barriers, you need to listen carefully, remain calm, use clear language, and be open to others' differences.</a:t>
            </a:r>
            <a:endParaRPr b="0" i="0" sz="1800" u="none" cap="none" strike="noStrike">
              <a:solidFill>
                <a:srgbClr val="000000"/>
              </a:solidFill>
              <a:latin typeface="Corbel"/>
              <a:ea typeface="Corbel"/>
              <a:cs typeface="Corbel"/>
              <a:sym typeface="Corbel"/>
            </a:endParaRPr>
          </a:p>
        </p:txBody>
      </p:sp>
      <p:pic>
        <p:nvPicPr>
          <p:cNvPr id="258" name="Google Shape;258;p13"/>
          <p:cNvPicPr preferRelativeResize="0"/>
          <p:nvPr/>
        </p:nvPicPr>
        <p:blipFill rotWithShape="1">
          <a:blip r:embed="rId4">
            <a:alphaModFix/>
          </a:blip>
          <a:srcRect b="0" l="0" r="0" t="0"/>
          <a:stretch/>
        </p:blipFill>
        <p:spPr>
          <a:xfrm>
            <a:off x="7278916" y="1882627"/>
            <a:ext cx="3567825" cy="3567825"/>
          </a:xfrm>
          <a:prstGeom prst="rect">
            <a:avLst/>
          </a:prstGeom>
          <a:noFill/>
          <a:ln>
            <a:noFill/>
          </a:ln>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2" name="Shape 262"/>
        <p:cNvGrpSpPr/>
        <p:nvPr/>
      </p:nvGrpSpPr>
      <p:grpSpPr>
        <a:xfrm>
          <a:off x="0" y="0"/>
          <a:ext cx="0" cy="0"/>
          <a:chOff x="0" y="0"/>
          <a:chExt cx="0" cy="0"/>
        </a:xfrm>
      </p:grpSpPr>
      <p:sp>
        <p:nvSpPr>
          <p:cNvPr id="263" name="Google Shape;263;g3a1f083e56c_0_24"/>
          <p:cNvSpPr txBox="1"/>
          <p:nvPr/>
        </p:nvSpPr>
        <p:spPr>
          <a:xfrm>
            <a:off x="3558051" y="207725"/>
            <a:ext cx="8634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64" name="Google Shape;264;g3a1f083e56c_0_24"/>
          <p:cNvPicPr preferRelativeResize="0"/>
          <p:nvPr/>
        </p:nvPicPr>
        <p:blipFill rotWithShape="1">
          <a:blip r:embed="rId3">
            <a:alphaModFix/>
          </a:blip>
          <a:srcRect b="0" l="0" r="0" t="0"/>
          <a:stretch/>
        </p:blipFill>
        <p:spPr>
          <a:xfrm>
            <a:off x="-139139" y="-171383"/>
            <a:ext cx="1674816" cy="1674816"/>
          </a:xfrm>
          <a:prstGeom prst="rect">
            <a:avLst/>
          </a:prstGeom>
          <a:noFill/>
          <a:ln>
            <a:noFill/>
          </a:ln>
        </p:spPr>
      </p:pic>
      <p:sp>
        <p:nvSpPr>
          <p:cNvPr id="265" name="Google Shape;265;g3a1f083e56c_0_24"/>
          <p:cNvSpPr txBox="1"/>
          <p:nvPr/>
        </p:nvSpPr>
        <p:spPr>
          <a:xfrm>
            <a:off x="577301" y="1503425"/>
            <a:ext cx="6701700" cy="56952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1200"/>
              </a:spcBef>
              <a:spcAft>
                <a:spcPts val="0"/>
              </a:spcAft>
              <a:buClr>
                <a:schemeClr val="dk1"/>
              </a:buClr>
              <a:buSzPts val="1100"/>
              <a:buFont typeface="Arial"/>
              <a:buNone/>
            </a:pPr>
            <a:r>
              <a:rPr b="1" lang="es-ES" sz="2000">
                <a:solidFill>
                  <a:schemeClr val="dk1"/>
                </a:solidFill>
                <a:latin typeface="Corbel"/>
                <a:ea typeface="Corbel"/>
                <a:cs typeface="Corbel"/>
                <a:sym typeface="Corbel"/>
              </a:rPr>
              <a:t>THE IMPORTANCE OF PUTTING YOURSELF IN SOMEONE ELSE’S SHOES</a:t>
            </a:r>
            <a:endParaRPr b="1" sz="2000">
              <a:solidFill>
                <a:schemeClr val="dk1"/>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br>
              <a:rPr b="1" lang="es-ES" sz="2000">
                <a:solidFill>
                  <a:schemeClr val="dk1"/>
                </a:solidFill>
                <a:latin typeface="Corbel"/>
                <a:ea typeface="Corbel"/>
                <a:cs typeface="Corbel"/>
                <a:sym typeface="Corbel"/>
              </a:rPr>
            </a:br>
            <a:r>
              <a:rPr lang="es-ES" sz="2000">
                <a:solidFill>
                  <a:schemeClr val="dk1"/>
                </a:solidFill>
                <a:latin typeface="Corbel"/>
                <a:ea typeface="Corbel"/>
                <a:cs typeface="Corbel"/>
                <a:sym typeface="Corbel"/>
              </a:rPr>
              <a:t> Putting yourself in someone else’s shoes, or showing empathy, means understanding their emotions, perspective, and difficulties.</a:t>
            </a:r>
            <a:endParaRPr sz="2000">
              <a:solidFill>
                <a:schemeClr val="dk1"/>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br>
              <a:rPr lang="es-ES" sz="2000">
                <a:solidFill>
                  <a:schemeClr val="dk1"/>
                </a:solidFill>
                <a:latin typeface="Corbel"/>
                <a:ea typeface="Corbel"/>
                <a:cs typeface="Corbel"/>
                <a:sym typeface="Corbel"/>
              </a:rPr>
            </a:br>
            <a:r>
              <a:rPr lang="es-ES" sz="2000">
                <a:solidFill>
                  <a:schemeClr val="dk1"/>
                </a:solidFill>
                <a:latin typeface="Corbel"/>
                <a:ea typeface="Corbel"/>
                <a:cs typeface="Corbel"/>
                <a:sym typeface="Corbel"/>
              </a:rPr>
              <a:t> This becomes especially important when:</a:t>
            </a:r>
            <a:endParaRPr sz="2000">
              <a:solidFill>
                <a:schemeClr val="dk1"/>
              </a:solidFill>
              <a:latin typeface="Corbel"/>
              <a:ea typeface="Corbel"/>
              <a:cs typeface="Corbel"/>
              <a:sym typeface="Corbel"/>
            </a:endParaRPr>
          </a:p>
          <a:p>
            <a:pPr indent="-355600" lvl="0" marL="457200" rtl="0" algn="l">
              <a:lnSpc>
                <a:spcPct val="115000"/>
              </a:lnSpc>
              <a:spcBef>
                <a:spcPts val="1200"/>
              </a:spcBef>
              <a:spcAft>
                <a:spcPts val="0"/>
              </a:spcAft>
              <a:buClr>
                <a:schemeClr val="dk1"/>
              </a:buClr>
              <a:buSzPts val="2000"/>
              <a:buFont typeface="Corbel"/>
              <a:buChar char="●"/>
            </a:pPr>
            <a:r>
              <a:rPr lang="es-ES" sz="2000">
                <a:solidFill>
                  <a:schemeClr val="dk1"/>
                </a:solidFill>
                <a:latin typeface="Corbel"/>
                <a:ea typeface="Corbel"/>
                <a:cs typeface="Corbel"/>
                <a:sym typeface="Corbel"/>
              </a:rPr>
              <a:t>The language is different.</a:t>
            </a:r>
            <a:endParaRPr sz="2000">
              <a:solidFill>
                <a:schemeClr val="dk1"/>
              </a:solidFill>
              <a:latin typeface="Corbel"/>
              <a:ea typeface="Corbel"/>
              <a:cs typeface="Corbel"/>
              <a:sym typeface="Corbel"/>
            </a:endParaRPr>
          </a:p>
          <a:p>
            <a:pPr indent="-355600" lvl="0" marL="457200" rtl="0" algn="l">
              <a:lnSpc>
                <a:spcPct val="115000"/>
              </a:lnSpc>
              <a:spcBef>
                <a:spcPts val="0"/>
              </a:spcBef>
              <a:spcAft>
                <a:spcPts val="0"/>
              </a:spcAft>
              <a:buClr>
                <a:schemeClr val="dk1"/>
              </a:buClr>
              <a:buSzPts val="2000"/>
              <a:buFont typeface="Corbel"/>
              <a:buChar char="●"/>
            </a:pPr>
            <a:r>
              <a:rPr lang="es-ES" sz="2000">
                <a:solidFill>
                  <a:schemeClr val="dk1"/>
                </a:solidFill>
                <a:latin typeface="Corbel"/>
                <a:ea typeface="Corbel"/>
                <a:cs typeface="Corbel"/>
                <a:sym typeface="Corbel"/>
              </a:rPr>
              <a:t>There are cultural or social barriers.</a:t>
            </a:r>
            <a:endParaRPr sz="2000">
              <a:solidFill>
                <a:schemeClr val="dk1"/>
              </a:solidFill>
              <a:latin typeface="Corbel"/>
              <a:ea typeface="Corbel"/>
              <a:cs typeface="Corbel"/>
              <a:sym typeface="Corbel"/>
            </a:endParaRPr>
          </a:p>
          <a:p>
            <a:pPr indent="-355600" lvl="0" marL="457200" rtl="0" algn="l">
              <a:lnSpc>
                <a:spcPct val="115000"/>
              </a:lnSpc>
              <a:spcBef>
                <a:spcPts val="0"/>
              </a:spcBef>
              <a:spcAft>
                <a:spcPts val="0"/>
              </a:spcAft>
              <a:buClr>
                <a:schemeClr val="dk1"/>
              </a:buClr>
              <a:buSzPts val="2000"/>
              <a:buFont typeface="Corbel"/>
              <a:buChar char="●"/>
            </a:pPr>
            <a:r>
              <a:rPr lang="es-ES" sz="2000">
                <a:solidFill>
                  <a:schemeClr val="dk1"/>
                </a:solidFill>
                <a:latin typeface="Corbel"/>
                <a:ea typeface="Corbel"/>
                <a:cs typeface="Corbel"/>
                <a:sym typeface="Corbel"/>
              </a:rPr>
              <a:t>There are physical or emotional obstacles.</a:t>
            </a:r>
            <a:br>
              <a:rPr lang="es-ES" sz="2000">
                <a:solidFill>
                  <a:schemeClr val="dk1"/>
                </a:solidFill>
                <a:latin typeface="Corbel"/>
                <a:ea typeface="Corbel"/>
                <a:cs typeface="Corbel"/>
                <a:sym typeface="Corbel"/>
              </a:rPr>
            </a:br>
            <a:endParaRPr sz="2000">
              <a:solidFill>
                <a:schemeClr val="dk1"/>
              </a:solidFill>
              <a:latin typeface="Corbel"/>
              <a:ea typeface="Corbel"/>
              <a:cs typeface="Corbel"/>
              <a:sym typeface="Corbel"/>
            </a:endParaRPr>
          </a:p>
          <a:p>
            <a:pPr indent="0" lvl="0" marL="0" rtl="0" algn="l">
              <a:lnSpc>
                <a:spcPct val="90000"/>
              </a:lnSpc>
              <a:spcBef>
                <a:spcPts val="1200"/>
              </a:spcBef>
              <a:spcAft>
                <a:spcPts val="0"/>
              </a:spcAft>
              <a:buClr>
                <a:schemeClr val="dk1"/>
              </a:buClr>
              <a:buSzPts val="1100"/>
              <a:buFont typeface="Arial"/>
              <a:buNone/>
            </a:pPr>
            <a:r>
              <a:t/>
            </a:r>
            <a:endParaRPr b="1" sz="2000">
              <a:solidFill>
                <a:schemeClr val="dk1"/>
              </a:solidFill>
              <a:latin typeface="Corbel"/>
              <a:ea typeface="Corbel"/>
              <a:cs typeface="Corbel"/>
              <a:sym typeface="Corbel"/>
            </a:endParaRPr>
          </a:p>
          <a:p>
            <a:pPr indent="0" lvl="0" marL="0" marR="0" rtl="0" algn="l">
              <a:lnSpc>
                <a:spcPct val="115000"/>
              </a:lnSpc>
              <a:spcBef>
                <a:spcPts val="1200"/>
              </a:spcBef>
              <a:spcAft>
                <a:spcPts val="1200"/>
              </a:spcAft>
              <a:buClr>
                <a:schemeClr val="dk1"/>
              </a:buClr>
              <a:buSzPts val="1100"/>
              <a:buFont typeface="Arial"/>
              <a:buNone/>
            </a:pPr>
            <a:r>
              <a:t/>
            </a:r>
            <a:endParaRPr b="1" sz="2000">
              <a:latin typeface="Corbel"/>
              <a:ea typeface="Corbel"/>
              <a:cs typeface="Corbel"/>
              <a:sym typeface="Corbel"/>
            </a:endParaRPr>
          </a:p>
        </p:txBody>
      </p:sp>
      <p:pic>
        <p:nvPicPr>
          <p:cNvPr id="266" name="Google Shape;266;g3a1f083e56c_0_24"/>
          <p:cNvPicPr preferRelativeResize="0"/>
          <p:nvPr/>
        </p:nvPicPr>
        <p:blipFill rotWithShape="1">
          <a:blip r:embed="rId4">
            <a:alphaModFix/>
          </a:blip>
          <a:srcRect b="0" l="0" r="0" t="0"/>
          <a:stretch/>
        </p:blipFill>
        <p:spPr>
          <a:xfrm>
            <a:off x="7278916" y="1882627"/>
            <a:ext cx="3567825" cy="3567825"/>
          </a:xfrm>
          <a:prstGeom prst="rect">
            <a:avLst/>
          </a:prstGeom>
          <a:noFill/>
          <a:ln>
            <a:noFill/>
          </a:ln>
        </p:spPr>
      </p:pic>
      <p:pic>
        <p:nvPicPr>
          <p:cNvPr id="267" name="Google Shape;267;g3a1f083e56c_0_24"/>
          <p:cNvPicPr preferRelativeResize="0"/>
          <p:nvPr/>
        </p:nvPicPr>
        <p:blipFill rotWithShape="1">
          <a:blip r:embed="rId5">
            <a:alphaModFix/>
          </a:blip>
          <a:srcRect b="0" l="0" r="0" t="0"/>
          <a:stretch/>
        </p:blipFill>
        <p:spPr>
          <a:xfrm>
            <a:off x="7278933" y="2104425"/>
            <a:ext cx="4699000" cy="3124200"/>
          </a:xfrm>
          <a:prstGeom prst="rect">
            <a:avLst/>
          </a:prstGeom>
          <a:noFill/>
          <a:ln>
            <a:noFill/>
          </a:ln>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1" name="Shape 271"/>
        <p:cNvGrpSpPr/>
        <p:nvPr/>
      </p:nvGrpSpPr>
      <p:grpSpPr>
        <a:xfrm>
          <a:off x="0" y="0"/>
          <a:ext cx="0" cy="0"/>
          <a:chOff x="0" y="0"/>
          <a:chExt cx="0" cy="0"/>
        </a:xfrm>
      </p:grpSpPr>
      <p:sp>
        <p:nvSpPr>
          <p:cNvPr id="272" name="Google Shape;272;p11"/>
          <p:cNvSpPr txBox="1"/>
          <p:nvPr/>
        </p:nvSpPr>
        <p:spPr>
          <a:xfrm>
            <a:off x="3514876" y="274275"/>
            <a:ext cx="86772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73" name="Google Shape;273;p11"/>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74" name="Google Shape;274;p11"/>
          <p:cNvSpPr txBox="1"/>
          <p:nvPr/>
        </p:nvSpPr>
        <p:spPr>
          <a:xfrm>
            <a:off x="531226" y="1701927"/>
            <a:ext cx="6172200" cy="4133700"/>
          </a:xfrm>
          <a:prstGeom prst="rect">
            <a:avLst/>
          </a:prstGeom>
          <a:noFill/>
          <a:ln>
            <a:noFill/>
          </a:ln>
        </p:spPr>
        <p:txBody>
          <a:bodyPr anchorCtr="0" anchor="t" bIns="45700" lIns="91425" spcFirstLastPara="1" rIns="91425" wrap="square" tIns="45700">
            <a:spAutoFit/>
          </a:bodyPr>
          <a:lstStyle/>
          <a:p>
            <a:pPr indent="0" lvl="0" marL="0" marR="0" rtl="0" algn="l">
              <a:lnSpc>
                <a:spcPct val="115000"/>
              </a:lnSpc>
              <a:spcBef>
                <a:spcPts val="1200"/>
              </a:spcBef>
              <a:spcAft>
                <a:spcPts val="0"/>
              </a:spcAft>
              <a:buClr>
                <a:schemeClr val="dk1"/>
              </a:buClr>
              <a:buSzPts val="1100"/>
              <a:buFont typeface="Arial"/>
              <a:buNone/>
            </a:pPr>
            <a:r>
              <a:rPr b="1" i="0" lang="es-ES" sz="2200" u="none" cap="none" strike="noStrike">
                <a:solidFill>
                  <a:srgbClr val="000000"/>
                </a:solidFill>
                <a:latin typeface="Corbel"/>
                <a:ea typeface="Corbel"/>
                <a:cs typeface="Corbel"/>
                <a:sym typeface="Corbel"/>
              </a:rPr>
              <a:t>Why it is important to be assertive </a:t>
            </a:r>
            <a:r>
              <a:rPr b="1" lang="es-ES" sz="2200">
                <a:latin typeface="Corbel"/>
                <a:ea typeface="Corbel"/>
                <a:cs typeface="Corbel"/>
                <a:sym typeface="Corbel"/>
              </a:rPr>
              <a:t>?</a:t>
            </a:r>
            <a:endParaRPr b="1" i="0" sz="22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t/>
            </a:r>
            <a:endParaRPr b="1" i="0" sz="22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rPr b="0" i="0" lang="es-ES" sz="1900" u="none" cap="none" strike="noStrike">
                <a:solidFill>
                  <a:srgbClr val="000000"/>
                </a:solidFill>
                <a:latin typeface="Corbel"/>
                <a:ea typeface="Corbel"/>
                <a:cs typeface="Corbel"/>
                <a:sym typeface="Corbel"/>
              </a:rPr>
              <a:t>Being assertive when speaking is essential for maintaining </a:t>
            </a:r>
            <a:r>
              <a:rPr b="1" i="0" lang="es-ES" sz="1900" u="none" cap="none" strike="noStrike">
                <a:solidFill>
                  <a:srgbClr val="000000"/>
                </a:solidFill>
                <a:latin typeface="Corbel"/>
                <a:ea typeface="Corbel"/>
                <a:cs typeface="Corbel"/>
                <a:sym typeface="Corbel"/>
              </a:rPr>
              <a:t>clarity</a:t>
            </a:r>
            <a:r>
              <a:rPr b="0" i="0" lang="es-ES" sz="1900" u="none" cap="none" strike="noStrike">
                <a:solidFill>
                  <a:srgbClr val="000000"/>
                </a:solidFill>
                <a:latin typeface="Corbel"/>
                <a:ea typeface="Corbel"/>
                <a:cs typeface="Corbel"/>
                <a:sym typeface="Corbel"/>
              </a:rPr>
              <a:t>, </a:t>
            </a:r>
            <a:r>
              <a:rPr b="1" i="0" lang="es-ES" sz="1900" u="none" cap="none" strike="noStrike">
                <a:solidFill>
                  <a:srgbClr val="000000"/>
                </a:solidFill>
                <a:latin typeface="Corbel"/>
                <a:ea typeface="Corbel"/>
                <a:cs typeface="Corbel"/>
                <a:sym typeface="Corbel"/>
              </a:rPr>
              <a:t>self-respect</a:t>
            </a:r>
            <a:r>
              <a:rPr b="0" i="0" lang="es-ES" sz="1900" u="none" cap="none" strike="noStrike">
                <a:solidFill>
                  <a:srgbClr val="000000"/>
                </a:solidFill>
                <a:latin typeface="Corbel"/>
                <a:ea typeface="Corbel"/>
                <a:cs typeface="Corbel"/>
                <a:sym typeface="Corbel"/>
              </a:rPr>
              <a:t>, and </a:t>
            </a:r>
            <a:r>
              <a:rPr b="1" i="0" lang="es-ES" sz="1900" u="none" cap="none" strike="noStrike">
                <a:solidFill>
                  <a:srgbClr val="000000"/>
                </a:solidFill>
                <a:latin typeface="Corbel"/>
                <a:ea typeface="Corbel"/>
                <a:cs typeface="Corbel"/>
                <a:sym typeface="Corbel"/>
              </a:rPr>
              <a:t>healthy relationships</a:t>
            </a:r>
            <a:r>
              <a:rPr b="0" i="0" lang="es-ES" sz="1900" u="none" cap="none" strike="noStrike">
                <a:solidFill>
                  <a:srgbClr val="000000"/>
                </a:solidFill>
                <a:latin typeface="Corbel"/>
                <a:ea typeface="Corbel"/>
                <a:cs typeface="Corbel"/>
                <a:sym typeface="Corbel"/>
              </a:rPr>
              <a:t>.</a:t>
            </a:r>
            <a:endParaRPr b="0" i="0" sz="19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t/>
            </a:r>
            <a:endParaRPr b="0" i="0" sz="19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1200"/>
              </a:spcAft>
              <a:buClr>
                <a:schemeClr val="dk1"/>
              </a:buClr>
              <a:buSzPts val="1100"/>
              <a:buFont typeface="Arial"/>
              <a:buNone/>
            </a:pPr>
            <a:r>
              <a:rPr b="0" i="0" lang="es-ES" sz="1900" u="none" cap="none" strike="noStrike">
                <a:solidFill>
                  <a:srgbClr val="000000"/>
                </a:solidFill>
                <a:latin typeface="Corbel"/>
                <a:ea typeface="Corbel"/>
                <a:cs typeface="Corbel"/>
                <a:sym typeface="Corbel"/>
              </a:rPr>
              <a:t>It allows us to express our needs and opinions without being aggressive or passive. Assertiveness leads to more effective </a:t>
            </a:r>
            <a:r>
              <a:rPr b="1" i="0" lang="es-ES" sz="1900" u="none" cap="none" strike="noStrike">
                <a:solidFill>
                  <a:srgbClr val="000000"/>
                </a:solidFill>
                <a:latin typeface="Corbel"/>
                <a:ea typeface="Corbel"/>
                <a:cs typeface="Corbel"/>
                <a:sym typeface="Corbel"/>
              </a:rPr>
              <a:t>communication</a:t>
            </a:r>
            <a:r>
              <a:rPr b="0" i="0" lang="es-ES" sz="1900" u="none" cap="none" strike="noStrike">
                <a:solidFill>
                  <a:srgbClr val="000000"/>
                </a:solidFill>
                <a:latin typeface="Corbel"/>
                <a:ea typeface="Corbel"/>
                <a:cs typeface="Corbel"/>
                <a:sym typeface="Corbel"/>
              </a:rPr>
              <a:t>, </a:t>
            </a:r>
            <a:r>
              <a:rPr b="1" i="0" lang="es-ES" sz="1900" u="none" cap="none" strike="noStrike">
                <a:solidFill>
                  <a:srgbClr val="000000"/>
                </a:solidFill>
                <a:latin typeface="Corbel"/>
                <a:ea typeface="Corbel"/>
                <a:cs typeface="Corbel"/>
                <a:sym typeface="Corbel"/>
              </a:rPr>
              <a:t>less stress</a:t>
            </a:r>
            <a:r>
              <a:rPr b="0" i="0" lang="es-ES" sz="1900" u="none" cap="none" strike="noStrike">
                <a:solidFill>
                  <a:srgbClr val="000000"/>
                </a:solidFill>
                <a:latin typeface="Corbel"/>
                <a:ea typeface="Corbel"/>
                <a:cs typeface="Corbel"/>
                <a:sym typeface="Corbel"/>
              </a:rPr>
              <a:t>, and a stronger sense of </a:t>
            </a:r>
            <a:r>
              <a:rPr b="1" i="0" lang="es-ES" sz="1900" u="none" cap="none" strike="noStrike">
                <a:solidFill>
                  <a:srgbClr val="000000"/>
                </a:solidFill>
                <a:latin typeface="Corbel"/>
                <a:ea typeface="Corbel"/>
                <a:cs typeface="Corbel"/>
                <a:sym typeface="Corbel"/>
              </a:rPr>
              <a:t>personal empowerment</a:t>
            </a:r>
            <a:r>
              <a:rPr b="0" i="0" lang="es-ES" sz="1900" u="none" cap="none" strike="noStrike">
                <a:solidFill>
                  <a:srgbClr val="000000"/>
                </a:solidFill>
                <a:latin typeface="Corbel"/>
                <a:ea typeface="Corbel"/>
                <a:cs typeface="Corbel"/>
                <a:sym typeface="Corbel"/>
              </a:rPr>
              <a:t>, whether in our personal lives or in the professional environment.</a:t>
            </a:r>
            <a:endParaRPr b="0" i="0" sz="2200" u="none" cap="none" strike="noStrike">
              <a:solidFill>
                <a:srgbClr val="000000"/>
              </a:solidFill>
              <a:latin typeface="Corbel"/>
              <a:ea typeface="Corbel"/>
              <a:cs typeface="Corbel"/>
              <a:sym typeface="Corbel"/>
            </a:endParaRPr>
          </a:p>
        </p:txBody>
      </p:sp>
      <p:pic>
        <p:nvPicPr>
          <p:cNvPr id="275" name="Google Shape;275;p11"/>
          <p:cNvPicPr preferRelativeResize="0"/>
          <p:nvPr/>
        </p:nvPicPr>
        <p:blipFill rotWithShape="1">
          <a:blip r:embed="rId4">
            <a:alphaModFix/>
          </a:blip>
          <a:srcRect b="0" l="0" r="0" t="0"/>
          <a:stretch/>
        </p:blipFill>
        <p:spPr>
          <a:xfrm>
            <a:off x="7252567" y="2175277"/>
            <a:ext cx="4285249" cy="2849125"/>
          </a:xfrm>
          <a:prstGeom prst="rect">
            <a:avLst/>
          </a:prstGeom>
          <a:noFill/>
          <a:ln>
            <a:noFill/>
          </a:ln>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9" name="Shape 279"/>
        <p:cNvGrpSpPr/>
        <p:nvPr/>
      </p:nvGrpSpPr>
      <p:grpSpPr>
        <a:xfrm>
          <a:off x="0" y="0"/>
          <a:ext cx="0" cy="0"/>
          <a:chOff x="0" y="0"/>
          <a:chExt cx="0" cy="0"/>
        </a:xfrm>
      </p:grpSpPr>
      <p:sp>
        <p:nvSpPr>
          <p:cNvPr id="280" name="Google Shape;280;p14"/>
          <p:cNvSpPr txBox="1"/>
          <p:nvPr/>
        </p:nvSpPr>
        <p:spPr>
          <a:xfrm>
            <a:off x="3401201" y="178550"/>
            <a:ext cx="87909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81" name="Google Shape;281;p14"/>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82" name="Google Shape;282;p14"/>
          <p:cNvSpPr txBox="1"/>
          <p:nvPr/>
        </p:nvSpPr>
        <p:spPr>
          <a:xfrm>
            <a:off x="493687" y="1503431"/>
            <a:ext cx="6172200" cy="3878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1800" u="none" cap="none" strike="noStrike">
                <a:solidFill>
                  <a:srgbClr val="000000"/>
                </a:solidFill>
                <a:latin typeface="Corbel"/>
                <a:ea typeface="Corbel"/>
                <a:cs typeface="Corbel"/>
                <a:sym typeface="Corbel"/>
              </a:rPr>
              <a:t> </a:t>
            </a:r>
            <a:r>
              <a:rPr b="1" i="0" lang="es-ES" sz="2300" u="none" cap="none" strike="noStrike">
                <a:solidFill>
                  <a:srgbClr val="000000"/>
                </a:solidFill>
                <a:latin typeface="Corbel"/>
                <a:ea typeface="Corbel"/>
                <a:cs typeface="Corbel"/>
                <a:sym typeface="Corbel"/>
              </a:rPr>
              <a:t>         COMMUNICATION IN TEAM SETTINGS</a:t>
            </a:r>
            <a:endParaRPr b="0" i="0" sz="19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3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rPr b="0" i="0" lang="es-ES" sz="2000" u="none" cap="none" strike="noStrike">
                <a:solidFill>
                  <a:srgbClr val="000000"/>
                </a:solidFill>
                <a:latin typeface="Corbel"/>
                <a:ea typeface="Corbel"/>
                <a:cs typeface="Corbel"/>
                <a:sym typeface="Corbel"/>
              </a:rPr>
              <a:t>Effective communication in a team setting is crucial for collaboration, productivity, and achieving shared goals.</a:t>
            </a:r>
            <a:endParaRPr b="0" i="0" sz="20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t/>
            </a:r>
            <a:endParaRPr b="0" i="0" sz="2000" u="none" cap="none" strike="noStrike">
              <a:solidFill>
                <a:srgbClr val="000000"/>
              </a:solidFill>
              <a:latin typeface="Corbel"/>
              <a:ea typeface="Corbel"/>
              <a:cs typeface="Corbel"/>
              <a:sym typeface="Corbel"/>
            </a:endParaRPr>
          </a:p>
          <a:p>
            <a:pPr indent="-355600" lvl="0" marL="457200" marR="0" rtl="0" algn="l">
              <a:lnSpc>
                <a:spcPct val="100000"/>
              </a:lnSpc>
              <a:spcBef>
                <a:spcPts val="0"/>
              </a:spcBef>
              <a:spcAft>
                <a:spcPts val="0"/>
              </a:spcAft>
              <a:buClr>
                <a:srgbClr val="000000"/>
              </a:buClr>
              <a:buSzPts val="2000"/>
              <a:buFont typeface="Corbel"/>
              <a:buChar char="❏"/>
            </a:pPr>
            <a:r>
              <a:rPr b="1" i="0" lang="es-ES" sz="2000" u="none" cap="none" strike="noStrike">
                <a:solidFill>
                  <a:srgbClr val="000000"/>
                </a:solidFill>
                <a:latin typeface="Corbel"/>
                <a:ea typeface="Corbel"/>
                <a:cs typeface="Corbel"/>
                <a:sym typeface="Corbel"/>
              </a:rPr>
              <a:t>Clarity and Conciseness</a:t>
            </a:r>
            <a:endParaRPr b="1" i="0" sz="2000" u="none" cap="none" strike="noStrike">
              <a:solidFill>
                <a:srgbClr val="000000"/>
              </a:solidFill>
              <a:latin typeface="Corbel"/>
              <a:ea typeface="Corbel"/>
              <a:cs typeface="Corbel"/>
              <a:sym typeface="Corbel"/>
            </a:endParaRPr>
          </a:p>
          <a:p>
            <a:pPr indent="-355600" lvl="0" marL="457200" marR="0" rtl="0" algn="l">
              <a:lnSpc>
                <a:spcPct val="100000"/>
              </a:lnSpc>
              <a:spcBef>
                <a:spcPts val="0"/>
              </a:spcBef>
              <a:spcAft>
                <a:spcPts val="0"/>
              </a:spcAft>
              <a:buClr>
                <a:srgbClr val="000000"/>
              </a:buClr>
              <a:buSzPts val="2000"/>
              <a:buFont typeface="Corbel"/>
              <a:buChar char="❏"/>
            </a:pPr>
            <a:r>
              <a:rPr b="1" i="0" lang="es-ES" sz="2000" u="none" cap="none" strike="noStrike">
                <a:solidFill>
                  <a:srgbClr val="000000"/>
                </a:solidFill>
                <a:latin typeface="Corbel"/>
                <a:ea typeface="Corbel"/>
                <a:cs typeface="Corbel"/>
                <a:sym typeface="Corbel"/>
              </a:rPr>
              <a:t>Feedback Culture</a:t>
            </a:r>
            <a:endParaRPr b="1" i="0" sz="2000" u="none" cap="none" strike="noStrike">
              <a:solidFill>
                <a:srgbClr val="000000"/>
              </a:solidFill>
              <a:latin typeface="Corbel"/>
              <a:ea typeface="Corbel"/>
              <a:cs typeface="Corbel"/>
              <a:sym typeface="Corbel"/>
            </a:endParaRPr>
          </a:p>
          <a:p>
            <a:pPr indent="-355600" lvl="0" marL="457200" marR="0" rtl="0" algn="l">
              <a:lnSpc>
                <a:spcPct val="100000"/>
              </a:lnSpc>
              <a:spcBef>
                <a:spcPts val="0"/>
              </a:spcBef>
              <a:spcAft>
                <a:spcPts val="0"/>
              </a:spcAft>
              <a:buClr>
                <a:srgbClr val="000000"/>
              </a:buClr>
              <a:buSzPts val="2000"/>
              <a:buFont typeface="Corbel"/>
              <a:buChar char="❏"/>
            </a:pPr>
            <a:r>
              <a:rPr b="1" i="0" lang="es-ES" sz="2000" u="none" cap="none" strike="noStrike">
                <a:solidFill>
                  <a:srgbClr val="000000"/>
                </a:solidFill>
                <a:latin typeface="Corbel"/>
                <a:ea typeface="Corbel"/>
                <a:cs typeface="Corbel"/>
                <a:sym typeface="Corbel"/>
              </a:rPr>
              <a:t>Openness and Transparency</a:t>
            </a:r>
            <a:endParaRPr b="1" i="0" sz="2000" u="none" cap="none" strike="noStrike">
              <a:solidFill>
                <a:srgbClr val="000000"/>
              </a:solidFill>
              <a:latin typeface="Corbel"/>
              <a:ea typeface="Corbel"/>
              <a:cs typeface="Corbel"/>
              <a:sym typeface="Corbel"/>
            </a:endParaRPr>
          </a:p>
          <a:p>
            <a:pPr indent="-355600" lvl="0" marL="457200" marR="0" rtl="0" algn="l">
              <a:lnSpc>
                <a:spcPct val="100000"/>
              </a:lnSpc>
              <a:spcBef>
                <a:spcPts val="0"/>
              </a:spcBef>
              <a:spcAft>
                <a:spcPts val="0"/>
              </a:spcAft>
              <a:buClr>
                <a:srgbClr val="000000"/>
              </a:buClr>
              <a:buSzPts val="2000"/>
              <a:buFont typeface="Corbel"/>
              <a:buChar char="❏"/>
            </a:pPr>
            <a:r>
              <a:rPr b="1" i="0" lang="es-ES" sz="2000" u="none" cap="none" strike="noStrike">
                <a:solidFill>
                  <a:srgbClr val="000000"/>
                </a:solidFill>
                <a:latin typeface="Corbel"/>
                <a:ea typeface="Corbel"/>
                <a:cs typeface="Corbel"/>
                <a:sym typeface="Corbel"/>
              </a:rPr>
              <a:t>Frequent Check-ins and Updates</a:t>
            </a:r>
            <a:endParaRPr b="1" i="0" sz="2000" u="none" cap="none" strike="noStrike">
              <a:solidFill>
                <a:srgbClr val="000000"/>
              </a:solidFill>
              <a:latin typeface="Corbel"/>
              <a:ea typeface="Corbel"/>
              <a:cs typeface="Corbel"/>
              <a:sym typeface="Corbel"/>
            </a:endParaRPr>
          </a:p>
          <a:p>
            <a:pPr indent="-355600" lvl="0" marL="457200" marR="0" rtl="0" algn="l">
              <a:lnSpc>
                <a:spcPct val="100000"/>
              </a:lnSpc>
              <a:spcBef>
                <a:spcPts val="0"/>
              </a:spcBef>
              <a:spcAft>
                <a:spcPts val="0"/>
              </a:spcAft>
              <a:buClr>
                <a:srgbClr val="000000"/>
              </a:buClr>
              <a:buSzPts val="2000"/>
              <a:buFont typeface="Corbel"/>
              <a:buChar char="❏"/>
            </a:pPr>
            <a:r>
              <a:rPr b="1" i="0" lang="es-ES" sz="2000" u="none" cap="none" strike="noStrike">
                <a:solidFill>
                  <a:srgbClr val="000000"/>
                </a:solidFill>
                <a:latin typeface="Corbel"/>
                <a:ea typeface="Corbel"/>
                <a:cs typeface="Corbel"/>
                <a:sym typeface="Corbel"/>
              </a:rPr>
              <a:t>Encouraging Participation</a:t>
            </a:r>
            <a:endParaRPr b="1" i="0" sz="2000" u="none" cap="none" strike="noStrike">
              <a:solidFill>
                <a:srgbClr val="000000"/>
              </a:solidFill>
              <a:latin typeface="Corbel"/>
              <a:ea typeface="Corbel"/>
              <a:cs typeface="Corbel"/>
              <a:sym typeface="Corbel"/>
            </a:endParaRPr>
          </a:p>
          <a:p>
            <a:pPr indent="-355600" lvl="0" marL="457200" marR="0" rtl="0" algn="l">
              <a:lnSpc>
                <a:spcPct val="100000"/>
              </a:lnSpc>
              <a:spcBef>
                <a:spcPts val="0"/>
              </a:spcBef>
              <a:spcAft>
                <a:spcPts val="0"/>
              </a:spcAft>
              <a:buClr>
                <a:srgbClr val="000000"/>
              </a:buClr>
              <a:buSzPts val="2000"/>
              <a:buFont typeface="Corbel"/>
              <a:buChar char="❏"/>
            </a:pPr>
            <a:r>
              <a:rPr b="1" i="0" lang="es-ES" sz="2000" u="none" cap="none" strike="noStrike">
                <a:solidFill>
                  <a:srgbClr val="000000"/>
                </a:solidFill>
                <a:latin typeface="Corbel"/>
                <a:ea typeface="Corbel"/>
                <a:cs typeface="Corbel"/>
                <a:sym typeface="Corbel"/>
              </a:rPr>
              <a:t>Adaptability</a:t>
            </a:r>
            <a:endParaRPr b="1" i="0" sz="2000" u="none" cap="none" strike="noStrike">
              <a:solidFill>
                <a:srgbClr val="000000"/>
              </a:solidFill>
              <a:latin typeface="Corbel"/>
              <a:ea typeface="Corbel"/>
              <a:cs typeface="Corbel"/>
              <a:sym typeface="Corbel"/>
            </a:endParaRPr>
          </a:p>
          <a:p>
            <a:pPr indent="-355600" lvl="0" marL="457200" marR="0" rtl="0" algn="l">
              <a:lnSpc>
                <a:spcPct val="100000"/>
              </a:lnSpc>
              <a:spcBef>
                <a:spcPts val="0"/>
              </a:spcBef>
              <a:spcAft>
                <a:spcPts val="0"/>
              </a:spcAft>
              <a:buClr>
                <a:srgbClr val="000000"/>
              </a:buClr>
              <a:buSzPts val="2000"/>
              <a:buFont typeface="Corbel"/>
              <a:buChar char="❏"/>
            </a:pPr>
            <a:r>
              <a:rPr b="1" i="0" lang="es-ES" sz="2000" u="none" cap="none" strike="noStrike">
                <a:solidFill>
                  <a:srgbClr val="000000"/>
                </a:solidFill>
                <a:latin typeface="Corbel"/>
                <a:ea typeface="Corbel"/>
                <a:cs typeface="Corbel"/>
                <a:sym typeface="Corbel"/>
              </a:rPr>
              <a:t>Utilizing the Right Tools</a:t>
            </a:r>
            <a:endParaRPr b="1" i="0" sz="2000" u="none" cap="none" strike="noStrike">
              <a:solidFill>
                <a:srgbClr val="000000"/>
              </a:solidFill>
              <a:latin typeface="Corbel"/>
              <a:ea typeface="Corbel"/>
              <a:cs typeface="Corbel"/>
              <a:sym typeface="Corbel"/>
            </a:endParaRPr>
          </a:p>
        </p:txBody>
      </p:sp>
      <p:pic>
        <p:nvPicPr>
          <p:cNvPr id="283" name="Google Shape;283;p14"/>
          <p:cNvPicPr preferRelativeResize="0"/>
          <p:nvPr/>
        </p:nvPicPr>
        <p:blipFill rotWithShape="1">
          <a:blip r:embed="rId4">
            <a:alphaModFix/>
          </a:blip>
          <a:srcRect b="0" l="0" r="0" t="0"/>
          <a:stretch/>
        </p:blipFill>
        <p:spPr>
          <a:xfrm>
            <a:off x="6427813" y="1911556"/>
            <a:ext cx="4699000" cy="2692400"/>
          </a:xfrm>
          <a:prstGeom prst="rect">
            <a:avLst/>
          </a:prstGeom>
          <a:noFill/>
          <a:ln>
            <a:noFill/>
          </a:ln>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7" name="Shape 287"/>
        <p:cNvGrpSpPr/>
        <p:nvPr/>
      </p:nvGrpSpPr>
      <p:grpSpPr>
        <a:xfrm>
          <a:off x="0" y="0"/>
          <a:ext cx="0" cy="0"/>
          <a:chOff x="0" y="0"/>
          <a:chExt cx="0" cy="0"/>
        </a:xfrm>
      </p:grpSpPr>
      <p:sp>
        <p:nvSpPr>
          <p:cNvPr id="288" name="Google Shape;288;p17"/>
          <p:cNvSpPr txBox="1"/>
          <p:nvPr>
            <p:ph idx="1" type="body"/>
          </p:nvPr>
        </p:nvSpPr>
        <p:spPr>
          <a:xfrm>
            <a:off x="1146124" y="2548550"/>
            <a:ext cx="10470000" cy="807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2667"/>
              <a:buFont typeface="Noto Sans Symbols"/>
              <a:buNone/>
            </a:pPr>
            <a:r>
              <a:rPr lang="es-ES" sz="2667">
                <a:solidFill>
                  <a:srgbClr val="000000"/>
                </a:solidFill>
              </a:rPr>
              <a:t>References</a:t>
            </a:r>
            <a:endParaRPr/>
          </a:p>
        </p:txBody>
      </p:sp>
      <p:pic>
        <p:nvPicPr>
          <p:cNvPr id="289" name="Google Shape;289;p17"/>
          <p:cNvPicPr preferRelativeResize="0"/>
          <p:nvPr/>
        </p:nvPicPr>
        <p:blipFill rotWithShape="1">
          <a:blip r:embed="rId3">
            <a:alphaModFix/>
          </a:blip>
          <a:srcRect b="0" l="0" r="0" t="0"/>
          <a:stretch/>
        </p:blipFill>
        <p:spPr>
          <a:xfrm>
            <a:off x="8831263" y="1222375"/>
            <a:ext cx="3360737" cy="2519363"/>
          </a:xfrm>
          <a:prstGeom prst="rect">
            <a:avLst/>
          </a:prstGeom>
          <a:noFill/>
          <a:ln>
            <a:noFill/>
          </a:ln>
        </p:spPr>
      </p:pic>
      <p:sp>
        <p:nvSpPr>
          <p:cNvPr id="290" name="Google Shape;290;p17"/>
          <p:cNvSpPr txBox="1"/>
          <p:nvPr/>
        </p:nvSpPr>
        <p:spPr>
          <a:xfrm>
            <a:off x="3360750" y="175425"/>
            <a:ext cx="88311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91" name="Google Shape;291;p17"/>
          <p:cNvPicPr preferRelativeResize="0"/>
          <p:nvPr/>
        </p:nvPicPr>
        <p:blipFill rotWithShape="1">
          <a:blip r:embed="rId4">
            <a:alphaModFix/>
          </a:blip>
          <a:srcRect b="0" l="0" r="0" t="0"/>
          <a:stretch/>
        </p:blipFill>
        <p:spPr>
          <a:xfrm>
            <a:off x="-139139" y="-171383"/>
            <a:ext cx="1674813" cy="1674813"/>
          </a:xfrm>
          <a:prstGeom prst="rect">
            <a:avLst/>
          </a:prstGeom>
          <a:noFill/>
          <a:ln>
            <a:noFill/>
          </a:ln>
        </p:spPr>
      </p:pic>
      <p:sp>
        <p:nvSpPr>
          <p:cNvPr id="292" name="Google Shape;292;p17"/>
          <p:cNvSpPr txBox="1"/>
          <p:nvPr/>
        </p:nvSpPr>
        <p:spPr>
          <a:xfrm>
            <a:off x="1033787" y="3503063"/>
            <a:ext cx="7566600" cy="9234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chemeClr val="dk1"/>
              </a:buClr>
              <a:buSzPts val="1800"/>
              <a:buFont typeface="Arial"/>
              <a:buChar char="•"/>
            </a:pPr>
            <a:r>
              <a:rPr b="0" i="0" lang="es-ES" sz="1800" u="none" cap="none" strike="noStrike">
                <a:solidFill>
                  <a:schemeClr val="dk1"/>
                </a:solidFill>
                <a:latin typeface="Corbel"/>
                <a:ea typeface="Corbel"/>
                <a:cs typeface="Corbel"/>
                <a:sym typeface="Corbel"/>
              </a:rPr>
              <a:t>Rosenberg, M. (2003). </a:t>
            </a:r>
            <a:r>
              <a:rPr b="0" i="1" lang="es-ES" sz="1800" u="none" cap="none" strike="noStrike">
                <a:solidFill>
                  <a:schemeClr val="dk1"/>
                </a:solidFill>
                <a:latin typeface="Corbel"/>
                <a:ea typeface="Corbel"/>
                <a:cs typeface="Corbel"/>
                <a:sym typeface="Corbel"/>
              </a:rPr>
              <a:t>Nonviolent Communication.</a:t>
            </a:r>
            <a:r>
              <a:rPr b="0" i="0" lang="es-ES" sz="1800" u="none" cap="none" strike="noStrike">
                <a:solidFill>
                  <a:schemeClr val="dk1"/>
                </a:solidFill>
                <a:latin typeface="Corbel"/>
                <a:ea typeface="Corbel"/>
                <a:cs typeface="Corbel"/>
                <a:sym typeface="Corbel"/>
              </a:rPr>
              <a:t> PuddleDancer Press.</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Arial"/>
              <a:buChar char="•"/>
            </a:pPr>
            <a:r>
              <a:rPr b="0" i="0" lang="es-ES" sz="1800" u="none" cap="none" strike="noStrike">
                <a:solidFill>
                  <a:schemeClr val="dk1"/>
                </a:solidFill>
                <a:latin typeface="Corbel"/>
                <a:ea typeface="Corbel"/>
                <a:cs typeface="Corbel"/>
                <a:sym typeface="Corbel"/>
              </a:rPr>
              <a:t>Brown, B. (2018). </a:t>
            </a:r>
            <a:r>
              <a:rPr b="0" i="1" lang="es-ES" sz="1800" u="none" cap="none" strike="noStrike">
                <a:solidFill>
                  <a:schemeClr val="dk1"/>
                </a:solidFill>
                <a:latin typeface="Corbel"/>
                <a:ea typeface="Corbel"/>
                <a:cs typeface="Corbel"/>
                <a:sym typeface="Corbel"/>
              </a:rPr>
              <a:t>Dare to Lead.</a:t>
            </a:r>
            <a:r>
              <a:rPr b="0" i="0" lang="es-ES" sz="1800" u="none" cap="none" strike="noStrike">
                <a:solidFill>
                  <a:schemeClr val="dk1"/>
                </a:solidFill>
                <a:latin typeface="Corbel"/>
                <a:ea typeface="Corbel"/>
                <a:cs typeface="Corbel"/>
                <a:sym typeface="Corbel"/>
              </a:rPr>
              <a:t> Random House.</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Arial"/>
              <a:buChar char="•"/>
            </a:pPr>
            <a:r>
              <a:rPr b="0" i="0" lang="es-ES" sz="1800" u="none" cap="none" strike="noStrike">
                <a:solidFill>
                  <a:schemeClr val="dk1"/>
                </a:solidFill>
                <a:latin typeface="Corbel"/>
                <a:ea typeface="Corbel"/>
                <a:cs typeface="Corbel"/>
                <a:sym typeface="Corbel"/>
              </a:rPr>
              <a:t>Goleman, D. (2006). </a:t>
            </a:r>
            <a:r>
              <a:rPr b="0" i="1" lang="es-ES" sz="1800" u="none" cap="none" strike="noStrike">
                <a:solidFill>
                  <a:schemeClr val="dk1"/>
                </a:solidFill>
                <a:latin typeface="Corbel"/>
                <a:ea typeface="Corbel"/>
                <a:cs typeface="Corbel"/>
                <a:sym typeface="Corbel"/>
              </a:rPr>
              <a:t>Social Intelligence.</a:t>
            </a:r>
            <a:r>
              <a:rPr b="0" i="0" lang="es-ES" sz="1800" u="none" cap="none" strike="noStrike">
                <a:solidFill>
                  <a:schemeClr val="dk1"/>
                </a:solidFill>
                <a:latin typeface="Corbel"/>
                <a:ea typeface="Corbel"/>
                <a:cs typeface="Corbel"/>
                <a:sym typeface="Corbel"/>
              </a:rPr>
              <a:t> Bantam Books.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6" name="Shape 296"/>
        <p:cNvGrpSpPr/>
        <p:nvPr/>
      </p:nvGrpSpPr>
      <p:grpSpPr>
        <a:xfrm>
          <a:off x="0" y="0"/>
          <a:ext cx="0" cy="0"/>
          <a:chOff x="0" y="0"/>
          <a:chExt cx="0" cy="0"/>
        </a:xfrm>
      </p:grpSpPr>
      <p:sp>
        <p:nvSpPr>
          <p:cNvPr id="297" name="Google Shape;297;g3a1f083e56c_1_0"/>
          <p:cNvSpPr txBox="1"/>
          <p:nvPr>
            <p:ph idx="1" type="body"/>
          </p:nvPr>
        </p:nvSpPr>
        <p:spPr>
          <a:xfrm>
            <a:off x="382125" y="1645525"/>
            <a:ext cx="6429300" cy="4712400"/>
          </a:xfrm>
          <a:prstGeom prst="rect">
            <a:avLst/>
          </a:prstGeom>
          <a:noFill/>
          <a:ln>
            <a:noFill/>
          </a:ln>
        </p:spPr>
        <p:txBody>
          <a:bodyPr anchorCtr="0" anchor="b" bIns="45700" lIns="91425" spcFirstLastPara="1" rIns="91425" wrap="square" tIns="45700">
            <a:noAutofit/>
          </a:bodyPr>
          <a:lstStyle/>
          <a:p>
            <a:pPr indent="0" lvl="0" marL="0" rtl="0" algn="l">
              <a:lnSpc>
                <a:spcPct val="115000"/>
              </a:lnSpc>
              <a:spcBef>
                <a:spcPts val="1400"/>
              </a:spcBef>
              <a:spcAft>
                <a:spcPts val="0"/>
              </a:spcAft>
              <a:buClr>
                <a:schemeClr val="dk1"/>
              </a:buClr>
              <a:buSzPts val="1100"/>
              <a:buFont typeface="Arial"/>
              <a:buNone/>
            </a:pPr>
            <a:r>
              <a:rPr lang="es-ES">
                <a:solidFill>
                  <a:schemeClr val="dk1"/>
                </a:solidFill>
              </a:rPr>
              <a:t>Imitation Game – Exploring Non-Verbal Communication</a:t>
            </a:r>
            <a:endParaRPr>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s-ES" sz="1800">
                <a:solidFill>
                  <a:schemeClr val="dk1"/>
                </a:solidFill>
              </a:rPr>
              <a:t>Description :</a:t>
            </a:r>
            <a:endParaRPr sz="1800">
              <a:solidFill>
                <a:schemeClr val="dk1"/>
              </a:solidFill>
            </a:endParaRPr>
          </a:p>
          <a:p>
            <a:pPr indent="-342900" lvl="0" marL="457200" rtl="0" algn="l">
              <a:lnSpc>
                <a:spcPct val="115000"/>
              </a:lnSpc>
              <a:spcBef>
                <a:spcPts val="1200"/>
              </a:spcBef>
              <a:spcAft>
                <a:spcPts val="0"/>
              </a:spcAft>
              <a:buClr>
                <a:schemeClr val="dk1"/>
              </a:buClr>
              <a:buSzPts val="1800"/>
              <a:buFont typeface="Arial"/>
              <a:buChar char="●"/>
            </a:pPr>
            <a:r>
              <a:rPr b="0" lang="es-ES" sz="1800">
                <a:solidFill>
                  <a:schemeClr val="dk1"/>
                </a:solidFill>
              </a:rPr>
              <a:t>Work in pairs: one is the leader, the other is the mirror.</a:t>
            </a:r>
            <a:endParaRPr b="0" sz="1800">
              <a:solidFill>
                <a:schemeClr val="dk1"/>
              </a:solidFill>
            </a:endParaRPr>
          </a:p>
          <a:p>
            <a:pPr indent="-342900" lvl="0" marL="457200" rtl="0" algn="l">
              <a:lnSpc>
                <a:spcPct val="115000"/>
              </a:lnSpc>
              <a:spcBef>
                <a:spcPts val="0"/>
              </a:spcBef>
              <a:spcAft>
                <a:spcPts val="0"/>
              </a:spcAft>
              <a:buClr>
                <a:schemeClr val="dk1"/>
              </a:buClr>
              <a:buSzPts val="1800"/>
              <a:buFont typeface="Arial"/>
              <a:buChar char="●"/>
            </a:pPr>
            <a:r>
              <a:rPr b="0" lang="es-ES" sz="1800">
                <a:solidFill>
                  <a:schemeClr val="dk1"/>
                </a:solidFill>
              </a:rPr>
              <a:t>The leader makes big gestures with hands, face, and head.</a:t>
            </a:r>
            <a:endParaRPr b="0" sz="1800">
              <a:solidFill>
                <a:schemeClr val="dk1"/>
              </a:solidFill>
            </a:endParaRPr>
          </a:p>
          <a:p>
            <a:pPr indent="-342900" lvl="0" marL="457200" rtl="0" algn="l">
              <a:lnSpc>
                <a:spcPct val="115000"/>
              </a:lnSpc>
              <a:spcBef>
                <a:spcPts val="0"/>
              </a:spcBef>
              <a:spcAft>
                <a:spcPts val="0"/>
              </a:spcAft>
              <a:buClr>
                <a:schemeClr val="dk1"/>
              </a:buClr>
              <a:buSzPts val="1800"/>
              <a:buFont typeface="Arial"/>
              <a:buChar char="●"/>
            </a:pPr>
            <a:r>
              <a:rPr b="0" lang="es-ES" sz="1800">
                <a:solidFill>
                  <a:schemeClr val="dk1"/>
                </a:solidFill>
              </a:rPr>
              <a:t>The mirror imitates exactly what the leader does.</a:t>
            </a:r>
            <a:endParaRPr b="0" sz="1800">
              <a:solidFill>
                <a:schemeClr val="dk1"/>
              </a:solidFill>
            </a:endParaRPr>
          </a:p>
          <a:p>
            <a:pPr indent="-342900" lvl="0" marL="457200" rtl="0" algn="l">
              <a:lnSpc>
                <a:spcPct val="115000"/>
              </a:lnSpc>
              <a:spcBef>
                <a:spcPts val="0"/>
              </a:spcBef>
              <a:spcAft>
                <a:spcPts val="0"/>
              </a:spcAft>
              <a:buClr>
                <a:schemeClr val="dk1"/>
              </a:buClr>
              <a:buSzPts val="1800"/>
              <a:buFont typeface="Arial"/>
              <a:buChar char="●"/>
            </a:pPr>
            <a:r>
              <a:rPr b="0" lang="es-ES" sz="1800">
                <a:solidFill>
                  <a:schemeClr val="dk1"/>
                </a:solidFill>
              </a:rPr>
              <a:t>Switch roles after a few minutes.</a:t>
            </a:r>
            <a:br>
              <a:rPr b="0" lang="es-ES" sz="1800">
                <a:solidFill>
                  <a:schemeClr val="dk1"/>
                </a:solidFill>
              </a:rPr>
            </a:br>
            <a:endParaRPr b="0" sz="1800">
              <a:solidFill>
                <a:schemeClr val="dk1"/>
              </a:solidFill>
            </a:endParaRPr>
          </a:p>
          <a:p>
            <a:pPr indent="0" lvl="0" marL="0" rtl="0" algn="l">
              <a:lnSpc>
                <a:spcPct val="115000"/>
              </a:lnSpc>
              <a:spcBef>
                <a:spcPts val="1200"/>
              </a:spcBef>
              <a:spcAft>
                <a:spcPts val="0"/>
              </a:spcAft>
              <a:buClr>
                <a:schemeClr val="dk1"/>
              </a:buClr>
              <a:buSzPts val="1100"/>
              <a:buFont typeface="Arial"/>
              <a:buNone/>
            </a:pPr>
            <a:r>
              <a:rPr lang="es-ES" sz="1800">
                <a:solidFill>
                  <a:schemeClr val="dk1"/>
                </a:solidFill>
              </a:rPr>
              <a:t>What to Learn :</a:t>
            </a:r>
            <a:endParaRPr sz="1800">
              <a:solidFill>
                <a:schemeClr val="dk1"/>
              </a:solidFill>
            </a:endParaRPr>
          </a:p>
          <a:p>
            <a:pPr indent="-342900" lvl="0" marL="457200" rtl="0" algn="l">
              <a:lnSpc>
                <a:spcPct val="115000"/>
              </a:lnSpc>
              <a:spcBef>
                <a:spcPts val="1200"/>
              </a:spcBef>
              <a:spcAft>
                <a:spcPts val="0"/>
              </a:spcAft>
              <a:buClr>
                <a:schemeClr val="dk1"/>
              </a:buClr>
              <a:buSzPts val="1800"/>
              <a:buFont typeface="Arial"/>
              <a:buChar char="●"/>
            </a:pPr>
            <a:r>
              <a:rPr b="0" lang="es-ES" sz="1800">
                <a:solidFill>
                  <a:schemeClr val="dk1"/>
                </a:solidFill>
              </a:rPr>
              <a:t>Non-verbal communication is expressive and powerful</a:t>
            </a:r>
            <a:endParaRPr b="0" sz="1800">
              <a:solidFill>
                <a:schemeClr val="dk1"/>
              </a:solidFill>
            </a:endParaRPr>
          </a:p>
          <a:p>
            <a:pPr indent="-342900" lvl="0" marL="457200" rtl="0" algn="l">
              <a:lnSpc>
                <a:spcPct val="115000"/>
              </a:lnSpc>
              <a:spcBef>
                <a:spcPts val="0"/>
              </a:spcBef>
              <a:spcAft>
                <a:spcPts val="0"/>
              </a:spcAft>
              <a:buClr>
                <a:schemeClr val="dk1"/>
              </a:buClr>
              <a:buSzPts val="1800"/>
              <a:buFont typeface="Arial"/>
              <a:buChar char="●"/>
            </a:pPr>
            <a:r>
              <a:rPr b="0" lang="es-ES" sz="1800">
                <a:solidFill>
                  <a:schemeClr val="dk1"/>
                </a:solidFill>
              </a:rPr>
              <a:t>Gestures help convey emotions and intentions</a:t>
            </a:r>
            <a:endParaRPr b="0" sz="1800">
              <a:solidFill>
                <a:schemeClr val="dk1"/>
              </a:solidFill>
            </a:endParaRPr>
          </a:p>
          <a:p>
            <a:pPr indent="-342900" lvl="0" marL="457200" rtl="0" algn="l">
              <a:lnSpc>
                <a:spcPct val="115000"/>
              </a:lnSpc>
              <a:spcBef>
                <a:spcPts val="0"/>
              </a:spcBef>
              <a:spcAft>
                <a:spcPts val="0"/>
              </a:spcAft>
              <a:buClr>
                <a:schemeClr val="dk1"/>
              </a:buClr>
              <a:buSzPts val="1800"/>
              <a:buFont typeface="Arial"/>
              <a:buChar char="●"/>
            </a:pPr>
            <a:r>
              <a:rPr b="0" lang="es-ES" sz="1800">
                <a:solidFill>
                  <a:schemeClr val="dk1"/>
                </a:solidFill>
              </a:rPr>
              <a:t>Practice attention, observation, and empathy</a:t>
            </a:r>
            <a:endParaRPr b="0" sz="1800">
              <a:solidFill>
                <a:schemeClr val="dk1"/>
              </a:solidFill>
            </a:endParaRPr>
          </a:p>
          <a:p>
            <a:pPr indent="0" lvl="0" marL="0" rtl="0" algn="l">
              <a:lnSpc>
                <a:spcPct val="90000"/>
              </a:lnSpc>
              <a:spcBef>
                <a:spcPts val="1200"/>
              </a:spcBef>
              <a:spcAft>
                <a:spcPts val="0"/>
              </a:spcAft>
              <a:buSzPts val="2667"/>
              <a:buFont typeface="Noto Sans Symbols"/>
              <a:buNone/>
            </a:pPr>
            <a:r>
              <a:t/>
            </a:r>
            <a:endParaRPr sz="1800">
              <a:solidFill>
                <a:srgbClr val="000000"/>
              </a:solidFill>
            </a:endParaRPr>
          </a:p>
        </p:txBody>
      </p:sp>
      <p:sp>
        <p:nvSpPr>
          <p:cNvPr id="298" name="Google Shape;298;g3a1f083e56c_1_0"/>
          <p:cNvSpPr txBox="1"/>
          <p:nvPr/>
        </p:nvSpPr>
        <p:spPr>
          <a:xfrm>
            <a:off x="3360900" y="103550"/>
            <a:ext cx="88311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99" name="Google Shape;299;g3a1f083e56c_1_0"/>
          <p:cNvPicPr preferRelativeResize="0"/>
          <p:nvPr/>
        </p:nvPicPr>
        <p:blipFill rotWithShape="1">
          <a:blip r:embed="rId3">
            <a:alphaModFix/>
          </a:blip>
          <a:srcRect b="0" l="0" r="0" t="0"/>
          <a:stretch/>
        </p:blipFill>
        <p:spPr>
          <a:xfrm>
            <a:off x="-139139" y="-171383"/>
            <a:ext cx="1674816" cy="1674816"/>
          </a:xfrm>
          <a:prstGeom prst="rect">
            <a:avLst/>
          </a:prstGeom>
          <a:noFill/>
          <a:ln>
            <a:noFill/>
          </a:ln>
        </p:spPr>
      </p:pic>
      <p:sp>
        <p:nvSpPr>
          <p:cNvPr id="300" name="Google Shape;300;g3a1f083e56c_1_0"/>
          <p:cNvSpPr txBox="1"/>
          <p:nvPr/>
        </p:nvSpPr>
        <p:spPr>
          <a:xfrm>
            <a:off x="7009125" y="2217075"/>
            <a:ext cx="5308800" cy="1571400"/>
          </a:xfrm>
          <a:prstGeom prst="rect">
            <a:avLst/>
          </a:prstGeom>
          <a:noFill/>
          <a:ln>
            <a:noFill/>
          </a:ln>
        </p:spPr>
        <p:txBody>
          <a:bodyPr anchorCtr="0" anchor="t" bIns="91425" lIns="91425" spcFirstLastPara="1" rIns="91425" wrap="square" tIns="91425">
            <a:spAutoFit/>
          </a:bodyPr>
          <a:lstStyle/>
          <a:p>
            <a:pPr indent="0" lvl="0" marL="0" rtl="0" algn="l">
              <a:lnSpc>
                <a:spcPct val="115000"/>
              </a:lnSpc>
              <a:spcBef>
                <a:spcPts val="1200"/>
              </a:spcBef>
              <a:spcAft>
                <a:spcPts val="0"/>
              </a:spcAft>
              <a:buNone/>
            </a:pPr>
            <a:r>
              <a:rPr lang="es-ES" sz="1800">
                <a:solidFill>
                  <a:schemeClr val="dk1"/>
                </a:solidFill>
                <a:latin typeface="Corbel"/>
                <a:ea typeface="Corbel"/>
                <a:cs typeface="Corbel"/>
                <a:sym typeface="Corbel"/>
              </a:rPr>
              <a:t>Objectives :</a:t>
            </a:r>
            <a:endParaRPr sz="1800">
              <a:solidFill>
                <a:schemeClr val="dk1"/>
              </a:solidFill>
              <a:latin typeface="Corbel"/>
              <a:ea typeface="Corbel"/>
              <a:cs typeface="Corbel"/>
              <a:sym typeface="Corbel"/>
            </a:endParaRPr>
          </a:p>
          <a:p>
            <a:pPr indent="-342900" lvl="0" marL="457200" rtl="0" algn="l">
              <a:lnSpc>
                <a:spcPct val="115000"/>
              </a:lnSpc>
              <a:spcBef>
                <a:spcPts val="1200"/>
              </a:spcBef>
              <a:spcAft>
                <a:spcPts val="0"/>
              </a:spcAft>
              <a:buClr>
                <a:schemeClr val="dk1"/>
              </a:buClr>
              <a:buSzPts val="1800"/>
              <a:buChar char="●"/>
            </a:pPr>
            <a:r>
              <a:rPr lang="es-ES" sz="1800">
                <a:solidFill>
                  <a:schemeClr val="dk1"/>
                </a:solidFill>
                <a:latin typeface="Corbel"/>
                <a:ea typeface="Corbel"/>
                <a:cs typeface="Corbel"/>
                <a:sym typeface="Corbel"/>
              </a:rPr>
              <a:t>Develop active listening 👂</a:t>
            </a:r>
            <a:endParaRPr sz="1800">
              <a:solidFill>
                <a:schemeClr val="dk1"/>
              </a:solidFill>
              <a:latin typeface="Corbel"/>
              <a:ea typeface="Corbel"/>
              <a:cs typeface="Corbel"/>
              <a:sym typeface="Corbel"/>
            </a:endParaRPr>
          </a:p>
          <a:p>
            <a:pPr indent="-342900" lvl="0" marL="457200" rtl="0" algn="l">
              <a:lnSpc>
                <a:spcPct val="115000"/>
              </a:lnSpc>
              <a:spcBef>
                <a:spcPts val="0"/>
              </a:spcBef>
              <a:spcAft>
                <a:spcPts val="0"/>
              </a:spcAft>
              <a:buClr>
                <a:schemeClr val="dk1"/>
              </a:buClr>
              <a:buSzPts val="1800"/>
              <a:buChar char="●"/>
            </a:pPr>
            <a:r>
              <a:rPr lang="es-ES" sz="1800">
                <a:solidFill>
                  <a:schemeClr val="dk1"/>
                </a:solidFill>
                <a:latin typeface="Corbel"/>
                <a:ea typeface="Corbel"/>
                <a:cs typeface="Corbel"/>
                <a:sym typeface="Corbel"/>
              </a:rPr>
              <a:t>Improve clarity of message 🗣️</a:t>
            </a:r>
            <a:endParaRPr sz="1800">
              <a:solidFill>
                <a:schemeClr val="dk1"/>
              </a:solidFill>
              <a:latin typeface="Corbel"/>
              <a:ea typeface="Corbel"/>
              <a:cs typeface="Corbel"/>
              <a:sym typeface="Corbel"/>
            </a:endParaRPr>
          </a:p>
          <a:p>
            <a:pPr indent="-342900" lvl="0" marL="457200" rtl="0" algn="l">
              <a:lnSpc>
                <a:spcPct val="115000"/>
              </a:lnSpc>
              <a:spcBef>
                <a:spcPts val="0"/>
              </a:spcBef>
              <a:spcAft>
                <a:spcPts val="0"/>
              </a:spcAft>
              <a:buClr>
                <a:schemeClr val="dk1"/>
              </a:buClr>
              <a:buSzPts val="1800"/>
              <a:buChar char="●"/>
            </a:pPr>
            <a:r>
              <a:rPr lang="es-ES" sz="1800">
                <a:solidFill>
                  <a:schemeClr val="dk1"/>
                </a:solidFill>
                <a:latin typeface="Corbel"/>
                <a:ea typeface="Corbel"/>
                <a:cs typeface="Corbel"/>
                <a:sym typeface="Corbel"/>
              </a:rPr>
              <a:t>Enhance non-verbal communication 🧍‍♂️</a:t>
            </a:r>
            <a:endParaRPr/>
          </a:p>
        </p:txBody>
      </p:sp>
    </p:spTree>
  </p:cSld>
  <p:clrMapOvr>
    <a:masterClrMapping/>
  </p:clrMapOvr>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5" name="Shape 305"/>
        <p:cNvGrpSpPr/>
        <p:nvPr/>
      </p:nvGrpSpPr>
      <p:grpSpPr>
        <a:xfrm>
          <a:off x="0" y="0"/>
          <a:ext cx="0" cy="0"/>
          <a:chOff x="0" y="0"/>
          <a:chExt cx="0" cy="0"/>
        </a:xfrm>
      </p:grpSpPr>
      <p:sp>
        <p:nvSpPr>
          <p:cNvPr id="306" name="Google Shape;306;g3a1b84048a8_0_247"/>
          <p:cNvSpPr txBox="1"/>
          <p:nvPr/>
        </p:nvSpPr>
        <p:spPr>
          <a:xfrm>
            <a:off x="1954213" y="3227294"/>
            <a:ext cx="8764500" cy="1379700"/>
          </a:xfrm>
          <a:prstGeom prst="rect">
            <a:avLst/>
          </a:prstGeom>
          <a:noFill/>
          <a:ln>
            <a:noFill/>
          </a:ln>
        </p:spPr>
        <p:txBody>
          <a:bodyPr anchorCtr="0" anchor="t" bIns="45700" lIns="91425" spcFirstLastPara="1" rIns="91425" wrap="square" tIns="45700">
            <a:normAutofit fontScale="55000" lnSpcReduction="20000"/>
          </a:bodyPr>
          <a:lstStyle/>
          <a:p>
            <a:pPr indent="0" lvl="0" marL="0" marR="0" rtl="0" algn="ctr">
              <a:lnSpc>
                <a:spcPct val="90000"/>
              </a:lnSpc>
              <a:spcBef>
                <a:spcPts val="0"/>
              </a:spcBef>
              <a:spcAft>
                <a:spcPts val="0"/>
              </a:spcAft>
              <a:buClr>
                <a:schemeClr val="accent1"/>
              </a:buClr>
              <a:buSzPct val="100000"/>
              <a:buFont typeface="Noto Sans Symbols"/>
              <a:buNone/>
            </a:pPr>
            <a:r>
              <a:t/>
            </a:r>
            <a:endParaRPr b="0" i="0" sz="2200" u="none" cap="none" strike="noStrik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i="0" lang="es-ES" sz="4667" u="none" cap="none" strike="noStrike">
                <a:solidFill>
                  <a:schemeClr val="lt1"/>
                </a:solidFill>
                <a:latin typeface="Corbel"/>
                <a:ea typeface="Corbel"/>
                <a:cs typeface="Corbel"/>
                <a:sym typeface="Corbel"/>
              </a:rPr>
              <a:t>www.____________________</a:t>
            </a:r>
            <a:endParaRPr b="0" i="0" sz="4667" u="none" cap="none" strike="noStrik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i="0" lang="es-ES" sz="4667" u="none" cap="none" strike="noStrike">
                <a:solidFill>
                  <a:schemeClr val="lt1"/>
                </a:solidFill>
                <a:latin typeface="Corbel"/>
                <a:ea typeface="Corbel"/>
                <a:cs typeface="Corbel"/>
                <a:sym typeface="Corbel"/>
              </a:rPr>
              <a:t>www.facebook.com/___________________</a:t>
            </a:r>
            <a:r>
              <a:rPr b="1" i="0" lang="es-ES" sz="4700" u="none" cap="none" strike="noStrike">
                <a:solidFill>
                  <a:schemeClr val="lt1"/>
                </a:solidFill>
                <a:latin typeface="Corbel"/>
                <a:ea typeface="Corbel"/>
                <a:cs typeface="Corbel"/>
                <a:sym typeface="Corbel"/>
              </a:rPr>
              <a:t> </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200"/>
              </a:spcBef>
              <a:spcAft>
                <a:spcPts val="0"/>
              </a:spcAft>
              <a:buClr>
                <a:schemeClr val="accent1"/>
              </a:buClr>
              <a:buSzPct val="100000"/>
              <a:buFont typeface="Noto Sans Symbols"/>
              <a:buNone/>
            </a:pPr>
            <a:r>
              <a:t/>
            </a:r>
            <a:endParaRPr b="0" i="0" sz="2200" u="none" cap="none" strike="noStrike">
              <a:solidFill>
                <a:schemeClr val="lt1"/>
              </a:solidFill>
              <a:latin typeface="Corbel"/>
              <a:ea typeface="Corbel"/>
              <a:cs typeface="Corbel"/>
              <a:sym typeface="Corbel"/>
            </a:endParaRPr>
          </a:p>
        </p:txBody>
      </p:sp>
      <p:sp>
        <p:nvSpPr>
          <p:cNvPr id="307" name="Google Shape;307;g3a1b84048a8_0_247"/>
          <p:cNvSpPr txBox="1"/>
          <p:nvPr/>
        </p:nvSpPr>
        <p:spPr>
          <a:xfrm>
            <a:off x="174625" y="5124450"/>
            <a:ext cx="7153200" cy="738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s-ES" sz="1400" u="none" cap="none" strike="noStrike">
                <a:solidFill>
                  <a:schemeClr val="lt1"/>
                </a:solidFill>
                <a:latin typeface="Corbel"/>
                <a:ea typeface="Corbel"/>
                <a:cs typeface="Corbel"/>
                <a:sym typeface="Corbel"/>
              </a:rPr>
              <a:t>Disclaimer: The Publication has been produced with the support of the Erasmus + Programme of the European Union. The contents of this page are the sole responsibility of partners and can in no way be taken to reflect the views of the NA and the Commission. </a:t>
            </a:r>
            <a:endParaRPr b="0" i="0" sz="1400" u="none" cap="none" strike="noStrike">
              <a:solidFill>
                <a:srgbClr val="000000"/>
              </a:solidFill>
              <a:latin typeface="Arial"/>
              <a:ea typeface="Arial"/>
              <a:cs typeface="Arial"/>
              <a:sym typeface="Arial"/>
            </a:endParaRPr>
          </a:p>
        </p:txBody>
      </p:sp>
      <p:pic>
        <p:nvPicPr>
          <p:cNvPr descr="Logotipo&#10;&#10;El contenido generado por IA puede ser incorrecto." id="308" name="Google Shape;308;g3a1b84048a8_0_247"/>
          <p:cNvPicPr preferRelativeResize="0"/>
          <p:nvPr/>
        </p:nvPicPr>
        <p:blipFill rotWithShape="1">
          <a:blip r:embed="rId3">
            <a:alphaModFix/>
          </a:blip>
          <a:srcRect b="0" l="0" r="0" t="0"/>
          <a:stretch/>
        </p:blipFill>
        <p:spPr>
          <a:xfrm>
            <a:off x="4419052" y="75105"/>
            <a:ext cx="3353895" cy="335389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
          <p:cNvSpPr txBox="1"/>
          <p:nvPr/>
        </p:nvSpPr>
        <p:spPr>
          <a:xfrm>
            <a:off x="3161798" y="336875"/>
            <a:ext cx="90303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177" name="Google Shape;177;p2"/>
          <p:cNvPicPr preferRelativeResize="0"/>
          <p:nvPr/>
        </p:nvPicPr>
        <p:blipFill rotWithShape="1">
          <a:blip r:embed="rId3">
            <a:alphaModFix/>
          </a:blip>
          <a:srcRect b="0" l="0" r="0" t="0"/>
          <a:stretch/>
        </p:blipFill>
        <p:spPr>
          <a:xfrm>
            <a:off x="-139139" y="-171383"/>
            <a:ext cx="1674816" cy="1674816"/>
          </a:xfrm>
          <a:prstGeom prst="rect">
            <a:avLst/>
          </a:prstGeom>
          <a:noFill/>
          <a:ln>
            <a:noFill/>
          </a:ln>
        </p:spPr>
      </p:pic>
      <p:sp>
        <p:nvSpPr>
          <p:cNvPr id="178" name="Google Shape;178;p2"/>
          <p:cNvSpPr txBox="1"/>
          <p:nvPr/>
        </p:nvSpPr>
        <p:spPr>
          <a:xfrm>
            <a:off x="958251" y="2347575"/>
            <a:ext cx="8155800" cy="1723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i="0" lang="es-ES" sz="2200" u="none" cap="none" strike="noStrike">
                <a:solidFill>
                  <a:srgbClr val="000000"/>
                </a:solidFill>
                <a:latin typeface="Corbel"/>
                <a:ea typeface="Corbel"/>
                <a:cs typeface="Corbel"/>
                <a:sym typeface="Corbel"/>
              </a:rPr>
              <a:t>AIM</a:t>
            </a:r>
            <a:endParaRPr b="0"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br>
              <a:rPr b="0" i="0" lang="es-ES" sz="2200" u="none" cap="none" strike="noStrike">
                <a:solidFill>
                  <a:schemeClr val="dk1"/>
                </a:solidFill>
                <a:latin typeface="Corbel"/>
                <a:ea typeface="Corbel"/>
                <a:cs typeface="Corbel"/>
                <a:sym typeface="Corbel"/>
              </a:rPr>
            </a:br>
            <a:r>
              <a:rPr b="0" i="0" lang="es-ES" sz="2200" u="none" cap="none" strike="noStrike">
                <a:solidFill>
                  <a:srgbClr val="000000"/>
                </a:solidFill>
                <a:latin typeface="Corbel"/>
                <a:ea typeface="Corbel"/>
                <a:cs typeface="Corbel"/>
                <a:sym typeface="Corbel"/>
              </a:rPr>
              <a:t>The purpose of communication is to share information, ideas or feelings between sender and receiver.</a:t>
            </a:r>
            <a:endParaRPr b="0"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Arial"/>
              <a:ea typeface="Arial"/>
              <a:cs typeface="Arial"/>
              <a:sym typeface="Arial"/>
            </a:endParaRPr>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
          <p:cNvSpPr txBox="1"/>
          <p:nvPr/>
        </p:nvSpPr>
        <p:spPr>
          <a:xfrm>
            <a:off x="3489000" y="255325"/>
            <a:ext cx="8703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184" name="Google Shape;184;p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85" name="Google Shape;185;p3"/>
          <p:cNvSpPr txBox="1"/>
          <p:nvPr/>
        </p:nvSpPr>
        <p:spPr>
          <a:xfrm>
            <a:off x="350992" y="1930126"/>
            <a:ext cx="6172200" cy="4122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1900" u="none" cap="none" strike="noStrike">
                <a:solidFill>
                  <a:srgbClr val="000000"/>
                </a:solidFill>
                <a:latin typeface="Corbel"/>
                <a:ea typeface="Corbel"/>
                <a:cs typeface="Corbel"/>
                <a:sym typeface="Corbel"/>
              </a:rPr>
              <a:t>OBJECTIVES</a:t>
            </a:r>
            <a:endParaRPr b="0" i="0" sz="15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rPr b="0" i="0" lang="es-ES" sz="1900" u="none" cap="none" strike="noStrike">
                <a:solidFill>
                  <a:srgbClr val="000000"/>
                </a:solidFill>
                <a:latin typeface="Corbel"/>
                <a:ea typeface="Corbel"/>
                <a:cs typeface="Corbel"/>
                <a:sym typeface="Corbel"/>
              </a:rPr>
              <a:t>🧠 </a:t>
            </a:r>
            <a:r>
              <a:rPr b="0" i="0" lang="es-ES" sz="1900" u="sng" cap="none" strike="noStrike">
                <a:solidFill>
                  <a:srgbClr val="000000"/>
                </a:solidFill>
                <a:latin typeface="Corbel"/>
                <a:ea typeface="Corbel"/>
                <a:cs typeface="Corbel"/>
                <a:sym typeface="Corbel"/>
              </a:rPr>
              <a:t>Inform</a:t>
            </a:r>
            <a:r>
              <a:rPr b="0" i="0" lang="es-ES" sz="1900" u="none" cap="none" strike="noStrike">
                <a:solidFill>
                  <a:srgbClr val="000000"/>
                </a:solidFill>
                <a:latin typeface="Corbel"/>
                <a:ea typeface="Corbel"/>
                <a:cs typeface="Corbel"/>
                <a:sym typeface="Corbel"/>
              </a:rPr>
              <a:t> – convey facts, data or instructions (e.g. news, a report).</a:t>
            </a:r>
            <a:endParaRPr b="0" i="0" sz="19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rPr b="0" i="0" lang="es-ES" sz="1900" u="none" cap="none" strike="noStrike">
                <a:solidFill>
                  <a:srgbClr val="000000"/>
                </a:solidFill>
                <a:latin typeface="Corbel"/>
                <a:ea typeface="Corbel"/>
                <a:cs typeface="Corbel"/>
                <a:sym typeface="Corbel"/>
              </a:rPr>
              <a:t>💬 </a:t>
            </a:r>
            <a:r>
              <a:rPr b="0" i="0" lang="es-ES" sz="1900" u="sng" cap="none" strike="noStrike">
                <a:solidFill>
                  <a:srgbClr val="000000"/>
                </a:solidFill>
                <a:latin typeface="Corbel"/>
                <a:ea typeface="Corbel"/>
                <a:cs typeface="Corbel"/>
                <a:sym typeface="Corbel"/>
              </a:rPr>
              <a:t>Express</a:t>
            </a:r>
            <a:r>
              <a:rPr b="0" i="0" lang="es-ES" sz="1900" u="none" cap="none" strike="noStrike">
                <a:solidFill>
                  <a:srgbClr val="000000"/>
                </a:solidFill>
                <a:latin typeface="Corbel"/>
                <a:ea typeface="Corbel"/>
                <a:cs typeface="Corbel"/>
                <a:sym typeface="Corbel"/>
              </a:rPr>
              <a:t> – express feelings, emotions or opinions (e.g. poetry, personal conversation).</a:t>
            </a:r>
            <a:endParaRPr b="0" i="0" sz="19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rPr b="0" i="0" lang="es-ES" sz="1900" u="none" cap="none" strike="noStrike">
                <a:solidFill>
                  <a:srgbClr val="000000"/>
                </a:solidFill>
                <a:latin typeface="Corbel"/>
                <a:ea typeface="Corbel"/>
                <a:cs typeface="Corbel"/>
                <a:sym typeface="Corbel"/>
              </a:rPr>
              <a:t>🎯 </a:t>
            </a:r>
            <a:r>
              <a:rPr b="0" i="0" lang="es-ES" sz="1900" u="sng" cap="none" strike="noStrike">
                <a:solidFill>
                  <a:srgbClr val="000000"/>
                </a:solidFill>
                <a:latin typeface="Corbel"/>
                <a:ea typeface="Corbel"/>
                <a:cs typeface="Corbel"/>
                <a:sym typeface="Corbel"/>
              </a:rPr>
              <a:t>Persuade</a:t>
            </a:r>
            <a:r>
              <a:rPr b="0" i="0" lang="es-ES" sz="1900" u="none" cap="none" strike="noStrike">
                <a:solidFill>
                  <a:srgbClr val="000000"/>
                </a:solidFill>
                <a:latin typeface="Corbel"/>
                <a:ea typeface="Corbel"/>
                <a:cs typeface="Corbel"/>
                <a:sym typeface="Corbel"/>
              </a:rPr>
              <a:t> – convince the interlocutor to adopt an idea or act in a certain way (e.g. advertising, speech).</a:t>
            </a:r>
            <a:endParaRPr b="0" i="0" sz="19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rPr b="0" i="0" lang="es-ES" sz="1900" u="none" cap="none" strike="noStrike">
                <a:solidFill>
                  <a:srgbClr val="000000"/>
                </a:solidFill>
                <a:latin typeface="Corbel"/>
                <a:ea typeface="Corbel"/>
                <a:cs typeface="Corbel"/>
                <a:sym typeface="Corbel"/>
              </a:rPr>
              <a:t>🤝 </a:t>
            </a:r>
            <a:r>
              <a:rPr b="0" i="0" lang="es-ES" sz="1900" u="sng" cap="none" strike="noStrike">
                <a:solidFill>
                  <a:srgbClr val="000000"/>
                </a:solidFill>
                <a:latin typeface="Corbel"/>
                <a:ea typeface="Corbel"/>
                <a:cs typeface="Corbel"/>
                <a:sym typeface="Corbel"/>
              </a:rPr>
              <a:t>Establish a relationship</a:t>
            </a:r>
            <a:r>
              <a:rPr b="0" i="0" lang="es-ES" sz="1900" u="none" cap="none" strike="noStrike">
                <a:solidFill>
                  <a:srgbClr val="000000"/>
                </a:solidFill>
                <a:latin typeface="Corbel"/>
                <a:ea typeface="Corbel"/>
                <a:cs typeface="Corbel"/>
                <a:sym typeface="Corbel"/>
              </a:rPr>
              <a:t> – create or maintain social bonds (e.g. greetings, everyday conversations).</a:t>
            </a:r>
            <a:endParaRPr b="0" i="0" sz="1900" u="none" cap="none" strike="noStrike">
              <a:solidFill>
                <a:srgbClr val="000000"/>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1800"/>
              <a:buFont typeface="Arial"/>
              <a:buNone/>
            </a:pPr>
            <a:r>
              <a:t/>
            </a:r>
            <a:endParaRPr b="1" i="0" sz="1800" u="none" cap="none" strike="noStrike">
              <a:solidFill>
                <a:srgbClr val="000000"/>
              </a:solidFill>
              <a:latin typeface="Corbel"/>
              <a:ea typeface="Corbel"/>
              <a:cs typeface="Corbel"/>
              <a:sym typeface="Corbel"/>
            </a:endParaRPr>
          </a:p>
        </p:txBody>
      </p:sp>
      <p:pic>
        <p:nvPicPr>
          <p:cNvPr id="186" name="Google Shape;186;p3"/>
          <p:cNvPicPr preferRelativeResize="0"/>
          <p:nvPr/>
        </p:nvPicPr>
        <p:blipFill rotWithShape="1">
          <a:blip r:embed="rId4">
            <a:alphaModFix/>
          </a:blip>
          <a:srcRect b="0" l="0" r="0" t="0"/>
          <a:stretch/>
        </p:blipFill>
        <p:spPr>
          <a:xfrm>
            <a:off x="6883335" y="1992759"/>
            <a:ext cx="4699000" cy="3416300"/>
          </a:xfrm>
          <a:prstGeom prst="rect">
            <a:avLst/>
          </a:prstGeom>
          <a:noFill/>
          <a:ln>
            <a:noFill/>
          </a:ln>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4"/>
          <p:cNvSpPr txBox="1"/>
          <p:nvPr/>
        </p:nvSpPr>
        <p:spPr>
          <a:xfrm>
            <a:off x="3342352" y="194450"/>
            <a:ext cx="88497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192" name="Google Shape;192;p4"/>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93" name="Google Shape;193;p4"/>
          <p:cNvSpPr txBox="1"/>
          <p:nvPr/>
        </p:nvSpPr>
        <p:spPr>
          <a:xfrm>
            <a:off x="1006331" y="1951672"/>
            <a:ext cx="5253900" cy="3924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2100" u="none" cap="none" strike="noStrike">
                <a:solidFill>
                  <a:srgbClr val="000000"/>
                </a:solidFill>
                <a:latin typeface="Corbel"/>
                <a:ea typeface="Corbel"/>
                <a:cs typeface="Corbel"/>
                <a:sym typeface="Corbel"/>
              </a:rPr>
              <a:t>WHAT IS COMMUNICATION?</a:t>
            </a:r>
            <a:endParaRPr b="0" i="0" sz="21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1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100"/>
              <a:buFont typeface="Arial"/>
              <a:buNone/>
            </a:pPr>
            <a:r>
              <a:rPr b="0" i="0" lang="es-ES" sz="2100" u="none" cap="none" strike="noStrike">
                <a:solidFill>
                  <a:srgbClr val="000000"/>
                </a:solidFill>
                <a:latin typeface="Corbel"/>
                <a:ea typeface="Corbel"/>
                <a:cs typeface="Corbel"/>
                <a:sym typeface="Corbel"/>
              </a:rPr>
              <a:t>Communication is the process of exchanging information, ideas, feelings or messages between two or more people, with the aim of creating something in common between them.</a:t>
            </a:r>
            <a:endParaRPr b="0" i="0" sz="21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100"/>
              <a:buFont typeface="Arial"/>
              <a:buNone/>
            </a:pPr>
            <a:r>
              <a:t/>
            </a:r>
            <a:endParaRPr b="0" i="0" sz="21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100"/>
              <a:buFont typeface="Arial"/>
              <a:buNone/>
            </a:pPr>
            <a:r>
              <a:rPr b="0" i="0" lang="es-ES" sz="2100" u="none" cap="none" strike="noStrike">
                <a:solidFill>
                  <a:srgbClr val="000000"/>
                </a:solidFill>
                <a:latin typeface="Corbel"/>
                <a:ea typeface="Corbel"/>
                <a:cs typeface="Corbel"/>
                <a:sym typeface="Corbel"/>
              </a:rPr>
              <a:t>In other words, communicating is sharing meaning — it is making what is in one person's mind understandable to another.</a:t>
            </a:r>
            <a:endParaRPr b="0" i="0" sz="21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orbel"/>
              <a:ea typeface="Corbel"/>
              <a:cs typeface="Corbel"/>
              <a:sym typeface="Corbel"/>
            </a:endParaRPr>
          </a:p>
        </p:txBody>
      </p:sp>
      <p:pic>
        <p:nvPicPr>
          <p:cNvPr id="194" name="Google Shape;194;p4"/>
          <p:cNvPicPr preferRelativeResize="0"/>
          <p:nvPr/>
        </p:nvPicPr>
        <p:blipFill rotWithShape="1">
          <a:blip r:embed="rId4">
            <a:alphaModFix/>
          </a:blip>
          <a:srcRect b="0" l="0" r="0" t="0"/>
          <a:stretch/>
        </p:blipFill>
        <p:spPr>
          <a:xfrm>
            <a:off x="7206826" y="1572264"/>
            <a:ext cx="4045650" cy="4045650"/>
          </a:xfrm>
          <a:prstGeom prst="rect">
            <a:avLst/>
          </a:prstGeom>
          <a:noFill/>
          <a:ln>
            <a:noFill/>
          </a:ln>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10"/>
          <p:cNvSpPr txBox="1"/>
          <p:nvPr/>
        </p:nvSpPr>
        <p:spPr>
          <a:xfrm>
            <a:off x="3601050" y="281275"/>
            <a:ext cx="85908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00" name="Google Shape;200;p10"/>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01" name="Google Shape;201;p10"/>
          <p:cNvSpPr txBox="1"/>
          <p:nvPr/>
        </p:nvSpPr>
        <p:spPr>
          <a:xfrm>
            <a:off x="914400" y="2035300"/>
            <a:ext cx="6686400" cy="43359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1200"/>
              </a:spcBef>
              <a:spcAft>
                <a:spcPts val="0"/>
              </a:spcAft>
              <a:buClr>
                <a:schemeClr val="dk1"/>
              </a:buClr>
              <a:buSzPts val="1100"/>
              <a:buFont typeface="Arial"/>
              <a:buNone/>
            </a:pPr>
            <a:r>
              <a:rPr b="1" lang="es-ES" sz="2200">
                <a:solidFill>
                  <a:schemeClr val="dk1"/>
                </a:solidFill>
                <a:latin typeface="Corbel"/>
                <a:ea typeface="Corbel"/>
                <a:cs typeface="Corbel"/>
                <a:sym typeface="Corbel"/>
              </a:rPr>
              <a:t>Functions of communication :</a:t>
            </a:r>
            <a:br>
              <a:rPr b="1" lang="es-ES" sz="2200">
                <a:solidFill>
                  <a:schemeClr val="dk1"/>
                </a:solidFill>
                <a:latin typeface="Corbel"/>
                <a:ea typeface="Corbel"/>
                <a:cs typeface="Corbel"/>
                <a:sym typeface="Corbel"/>
              </a:rPr>
            </a:br>
            <a:endParaRPr sz="2200">
              <a:solidFill>
                <a:schemeClr val="dk1"/>
              </a:solidFill>
              <a:latin typeface="Corbel"/>
              <a:ea typeface="Corbel"/>
              <a:cs typeface="Corbel"/>
              <a:sym typeface="Corbel"/>
            </a:endParaRPr>
          </a:p>
          <a:p>
            <a:pPr indent="-368300" lvl="0" marL="457200" rtl="0" algn="l">
              <a:lnSpc>
                <a:spcPct val="115000"/>
              </a:lnSpc>
              <a:spcBef>
                <a:spcPts val="1200"/>
              </a:spcBef>
              <a:spcAft>
                <a:spcPts val="0"/>
              </a:spcAft>
              <a:buClr>
                <a:schemeClr val="dk1"/>
              </a:buClr>
              <a:buSzPts val="2200"/>
              <a:buChar char="-"/>
            </a:pPr>
            <a:r>
              <a:rPr b="1" lang="es-ES" sz="2200">
                <a:solidFill>
                  <a:schemeClr val="dk1"/>
                </a:solidFill>
                <a:latin typeface="Corbel"/>
                <a:ea typeface="Corbel"/>
                <a:cs typeface="Corbel"/>
                <a:sym typeface="Corbel"/>
              </a:rPr>
              <a:t>Inform</a:t>
            </a:r>
            <a:r>
              <a:rPr lang="es-ES" sz="2200">
                <a:solidFill>
                  <a:schemeClr val="dk1"/>
                </a:solidFill>
                <a:latin typeface="Corbel"/>
                <a:ea typeface="Corbel"/>
                <a:cs typeface="Corbel"/>
                <a:sym typeface="Corbel"/>
              </a:rPr>
              <a:t> : transmit knowledge, instructions, or facts.</a:t>
            </a:r>
            <a:endParaRPr sz="2200">
              <a:solidFill>
                <a:schemeClr val="dk1"/>
              </a:solidFill>
              <a:latin typeface="Corbel"/>
              <a:ea typeface="Corbel"/>
              <a:cs typeface="Corbel"/>
              <a:sym typeface="Corbel"/>
            </a:endParaRPr>
          </a:p>
          <a:p>
            <a:pPr indent="-368300" lvl="0" marL="457200" rtl="0" algn="l">
              <a:lnSpc>
                <a:spcPct val="115000"/>
              </a:lnSpc>
              <a:spcBef>
                <a:spcPts val="0"/>
              </a:spcBef>
              <a:spcAft>
                <a:spcPts val="0"/>
              </a:spcAft>
              <a:buClr>
                <a:schemeClr val="dk1"/>
              </a:buClr>
              <a:buSzPts val="2200"/>
              <a:buChar char="-"/>
            </a:pPr>
            <a:r>
              <a:rPr b="1" lang="es-ES" sz="2200">
                <a:solidFill>
                  <a:schemeClr val="dk1"/>
                </a:solidFill>
                <a:latin typeface="Corbel"/>
                <a:ea typeface="Corbel"/>
                <a:cs typeface="Corbel"/>
                <a:sym typeface="Corbel"/>
              </a:rPr>
              <a:t>Express</a:t>
            </a:r>
            <a:r>
              <a:rPr lang="es-ES" sz="2200">
                <a:solidFill>
                  <a:schemeClr val="dk1"/>
                </a:solidFill>
                <a:latin typeface="Corbel"/>
                <a:ea typeface="Corbel"/>
                <a:cs typeface="Corbel"/>
                <a:sym typeface="Corbel"/>
              </a:rPr>
              <a:t> : share emotions, opinions, or feelings.</a:t>
            </a:r>
            <a:endParaRPr sz="2200">
              <a:solidFill>
                <a:schemeClr val="dk1"/>
              </a:solidFill>
              <a:latin typeface="Corbel"/>
              <a:ea typeface="Corbel"/>
              <a:cs typeface="Corbel"/>
              <a:sym typeface="Corbel"/>
            </a:endParaRPr>
          </a:p>
          <a:p>
            <a:pPr indent="-368300" lvl="0" marL="457200" rtl="0" algn="l">
              <a:lnSpc>
                <a:spcPct val="115000"/>
              </a:lnSpc>
              <a:spcBef>
                <a:spcPts val="0"/>
              </a:spcBef>
              <a:spcAft>
                <a:spcPts val="0"/>
              </a:spcAft>
              <a:buClr>
                <a:schemeClr val="dk1"/>
              </a:buClr>
              <a:buSzPts val="2200"/>
              <a:buChar char="-"/>
            </a:pPr>
            <a:r>
              <a:rPr b="1" lang="es-ES" sz="2200">
                <a:solidFill>
                  <a:schemeClr val="dk1"/>
                </a:solidFill>
                <a:latin typeface="Corbel"/>
                <a:ea typeface="Corbel"/>
                <a:cs typeface="Corbel"/>
                <a:sym typeface="Corbel"/>
              </a:rPr>
              <a:t>Influence</a:t>
            </a:r>
            <a:r>
              <a:rPr lang="es-ES" sz="2200">
                <a:solidFill>
                  <a:schemeClr val="dk1"/>
                </a:solidFill>
                <a:latin typeface="Corbel"/>
                <a:ea typeface="Corbel"/>
                <a:cs typeface="Corbel"/>
                <a:sym typeface="Corbel"/>
              </a:rPr>
              <a:t> : convince or motivate to take action.</a:t>
            </a:r>
            <a:endParaRPr sz="2200">
              <a:solidFill>
                <a:schemeClr val="dk1"/>
              </a:solidFill>
              <a:latin typeface="Corbel"/>
              <a:ea typeface="Corbel"/>
              <a:cs typeface="Corbel"/>
              <a:sym typeface="Corbel"/>
            </a:endParaRPr>
          </a:p>
          <a:p>
            <a:pPr indent="-368300" lvl="0" marL="457200" rtl="0" algn="l">
              <a:lnSpc>
                <a:spcPct val="115000"/>
              </a:lnSpc>
              <a:spcBef>
                <a:spcPts val="0"/>
              </a:spcBef>
              <a:spcAft>
                <a:spcPts val="0"/>
              </a:spcAft>
              <a:buClr>
                <a:schemeClr val="dk1"/>
              </a:buClr>
              <a:buSzPts val="2200"/>
              <a:buChar char="-"/>
            </a:pPr>
            <a:r>
              <a:rPr b="1" lang="es-ES" sz="2200">
                <a:solidFill>
                  <a:schemeClr val="dk1"/>
                </a:solidFill>
                <a:latin typeface="Corbel"/>
                <a:ea typeface="Corbel"/>
                <a:cs typeface="Corbel"/>
                <a:sym typeface="Corbel"/>
              </a:rPr>
              <a:t>Build connections</a:t>
            </a:r>
            <a:r>
              <a:rPr lang="es-ES" sz="2200">
                <a:solidFill>
                  <a:schemeClr val="dk1"/>
                </a:solidFill>
                <a:latin typeface="Corbel"/>
                <a:ea typeface="Corbel"/>
                <a:cs typeface="Corbel"/>
                <a:sym typeface="Corbel"/>
              </a:rPr>
              <a:t> : establish or maintain human relationships.</a:t>
            </a:r>
            <a:endParaRPr sz="2200">
              <a:solidFill>
                <a:schemeClr val="dk1"/>
              </a:solidFill>
              <a:latin typeface="Corbel"/>
              <a:ea typeface="Corbel"/>
              <a:cs typeface="Corbel"/>
              <a:sym typeface="Corbel"/>
            </a:endParaRPr>
          </a:p>
          <a:p>
            <a:pPr indent="-368300" lvl="0" marL="457200" rtl="0" algn="l">
              <a:lnSpc>
                <a:spcPct val="115000"/>
              </a:lnSpc>
              <a:spcBef>
                <a:spcPts val="0"/>
              </a:spcBef>
              <a:spcAft>
                <a:spcPts val="0"/>
              </a:spcAft>
              <a:buClr>
                <a:schemeClr val="dk1"/>
              </a:buClr>
              <a:buSzPts val="2200"/>
              <a:buChar char="-"/>
            </a:pPr>
            <a:r>
              <a:rPr b="1" lang="es-ES" sz="2200">
                <a:solidFill>
                  <a:schemeClr val="dk1"/>
                </a:solidFill>
                <a:latin typeface="Corbel"/>
                <a:ea typeface="Corbel"/>
                <a:cs typeface="Corbel"/>
                <a:sym typeface="Corbel"/>
              </a:rPr>
              <a:t>Regulate</a:t>
            </a:r>
            <a:r>
              <a:rPr lang="es-ES" sz="2200">
                <a:solidFill>
                  <a:schemeClr val="dk1"/>
                </a:solidFill>
                <a:latin typeface="Corbel"/>
                <a:ea typeface="Corbel"/>
                <a:cs typeface="Corbel"/>
                <a:sym typeface="Corbel"/>
              </a:rPr>
              <a:t> : coordinate, negotiate, or resolve conflicts.</a:t>
            </a:r>
            <a:endParaRPr sz="2200">
              <a:solidFill>
                <a:schemeClr val="dk1"/>
              </a:solidFill>
              <a:latin typeface="Corbel"/>
              <a:ea typeface="Corbel"/>
              <a:cs typeface="Corbel"/>
              <a:sym typeface="Corbel"/>
            </a:endParaRPr>
          </a:p>
          <a:p>
            <a:pPr indent="0" lvl="0" marL="0" marR="0" rtl="0" algn="l">
              <a:lnSpc>
                <a:spcPct val="115000"/>
              </a:lnSpc>
              <a:spcBef>
                <a:spcPts val="1200"/>
              </a:spcBef>
              <a:spcAft>
                <a:spcPts val="1200"/>
              </a:spcAft>
              <a:buClr>
                <a:schemeClr val="dk1"/>
              </a:buClr>
              <a:buSzPts val="1100"/>
              <a:buFont typeface="Arial"/>
              <a:buNone/>
            </a:pPr>
            <a:r>
              <a:t/>
            </a:r>
            <a:endParaRPr b="1" sz="2800">
              <a:solidFill>
                <a:schemeClr val="dk1"/>
              </a:solidFill>
              <a:latin typeface="Corbel"/>
              <a:ea typeface="Corbel"/>
              <a:cs typeface="Corbel"/>
              <a:sym typeface="Corbel"/>
            </a:endParaRPr>
          </a:p>
        </p:txBody>
      </p:sp>
      <p:pic>
        <p:nvPicPr>
          <p:cNvPr id="202" name="Google Shape;202;p10"/>
          <p:cNvPicPr preferRelativeResize="0"/>
          <p:nvPr/>
        </p:nvPicPr>
        <p:blipFill rotWithShape="1">
          <a:blip r:embed="rId4">
            <a:alphaModFix/>
          </a:blip>
          <a:srcRect b="0" l="0" r="0" t="0"/>
          <a:stretch/>
        </p:blipFill>
        <p:spPr>
          <a:xfrm>
            <a:off x="8272125" y="1956175"/>
            <a:ext cx="2878300" cy="2878300"/>
          </a:xfrm>
          <a:prstGeom prst="rect">
            <a:avLst/>
          </a:prstGeom>
          <a:noFill/>
          <a:ln>
            <a:noFill/>
          </a:ln>
        </p:spPr>
      </p:pic>
      <p:sp>
        <p:nvSpPr>
          <p:cNvPr id="203" name="Google Shape;203;p10"/>
          <p:cNvSpPr txBox="1"/>
          <p:nvPr/>
        </p:nvSpPr>
        <p:spPr>
          <a:xfrm>
            <a:off x="5951400" y="4662825"/>
            <a:ext cx="6240600" cy="15153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1200"/>
              </a:spcBef>
              <a:spcAft>
                <a:spcPts val="0"/>
              </a:spcAft>
              <a:buClr>
                <a:srgbClr val="000000"/>
              </a:buClr>
              <a:buSzPts val="1600"/>
              <a:buFont typeface="Arial"/>
              <a:buNone/>
            </a:pPr>
            <a:r>
              <a:t/>
            </a:r>
            <a:endParaRPr b="0" i="0" sz="1600" u="none" cap="none" strike="noStrike">
              <a:solidFill>
                <a:srgbClr val="595959"/>
              </a:solidFill>
              <a:latin typeface="Corbel"/>
              <a:ea typeface="Corbel"/>
              <a:cs typeface="Corbel"/>
              <a:sym typeface="Corbel"/>
            </a:endParaRPr>
          </a:p>
        </p:txBody>
      </p:sp>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7" name="Shape 207"/>
        <p:cNvGrpSpPr/>
        <p:nvPr/>
      </p:nvGrpSpPr>
      <p:grpSpPr>
        <a:xfrm>
          <a:off x="0" y="0"/>
          <a:ext cx="0" cy="0"/>
          <a:chOff x="0" y="0"/>
          <a:chExt cx="0" cy="0"/>
        </a:xfrm>
      </p:grpSpPr>
      <p:sp>
        <p:nvSpPr>
          <p:cNvPr id="208" name="Google Shape;208;p5"/>
          <p:cNvSpPr txBox="1"/>
          <p:nvPr/>
        </p:nvSpPr>
        <p:spPr>
          <a:xfrm>
            <a:off x="3401998" y="164300"/>
            <a:ext cx="8790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09" name="Google Shape;209;p5"/>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10" name="Google Shape;210;p5"/>
          <p:cNvSpPr txBox="1"/>
          <p:nvPr/>
        </p:nvSpPr>
        <p:spPr>
          <a:xfrm>
            <a:off x="519825" y="1503425"/>
            <a:ext cx="6350700" cy="5070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2100" u="none" cap="none" strike="noStrike">
                <a:solidFill>
                  <a:srgbClr val="000000"/>
                </a:solidFill>
                <a:latin typeface="Corbel"/>
                <a:ea typeface="Corbel"/>
                <a:cs typeface="Corbel"/>
                <a:sym typeface="Corbel"/>
              </a:rPr>
              <a:t>VERBAL VS NON-VERBAL COMMUNICATION</a:t>
            </a:r>
            <a:endParaRPr b="0" i="0" sz="21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1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rPr b="0" i="0" lang="es-ES" sz="2100" u="none" cap="none" strike="noStrike">
                <a:solidFill>
                  <a:srgbClr val="000000"/>
                </a:solidFill>
                <a:latin typeface="Corbel"/>
                <a:ea typeface="Corbel"/>
                <a:cs typeface="Corbel"/>
                <a:sym typeface="Corbel"/>
              </a:rPr>
              <a:t>💬Verbal communication uses spoken or written words to convey a message clearly and directly.</a:t>
            </a:r>
            <a:endParaRPr b="0" i="0" sz="21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br>
              <a:rPr b="0" i="0" lang="es-ES" sz="2100" u="none" cap="none" strike="noStrike">
                <a:solidFill>
                  <a:srgbClr val="000000"/>
                </a:solidFill>
                <a:latin typeface="Corbel"/>
                <a:ea typeface="Corbel"/>
                <a:cs typeface="Corbel"/>
                <a:sym typeface="Corbel"/>
              </a:rPr>
            </a:br>
            <a:r>
              <a:rPr b="0" i="0" lang="es-ES" sz="2100" u="none" cap="none" strike="noStrike">
                <a:solidFill>
                  <a:srgbClr val="000000"/>
                </a:solidFill>
                <a:latin typeface="Corbel"/>
                <a:ea typeface="Corbel"/>
                <a:cs typeface="Corbel"/>
                <a:sym typeface="Corbel"/>
              </a:rPr>
              <a:t>🧍 </a:t>
            </a:r>
            <a:r>
              <a:rPr b="0" i="0" lang="es-ES" sz="2100" u="none" cap="none" strike="noStrike">
                <a:solidFill>
                  <a:schemeClr val="dk1"/>
                </a:solidFill>
                <a:latin typeface="Corbel"/>
                <a:ea typeface="Corbel"/>
                <a:cs typeface="Corbel"/>
                <a:sym typeface="Corbel"/>
              </a:rPr>
              <a:t>Non-verbal communication, on the other hand, occurs through gestures, facial expressions, posture, tone of voice and other signals that complement, reinforce or even contradict what is said with words.</a:t>
            </a:r>
            <a:endParaRPr b="0" i="0" sz="2100" u="none" cap="none" strike="noStrike">
              <a:solidFill>
                <a:schemeClr val="dk1"/>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rPr b="0" i="0" lang="es-ES" sz="2100" u="none" cap="none" strike="noStrike">
                <a:solidFill>
                  <a:schemeClr val="dk1"/>
                </a:solidFill>
                <a:latin typeface="Corbel"/>
                <a:ea typeface="Corbel"/>
                <a:cs typeface="Corbel"/>
                <a:sym typeface="Corbel"/>
              </a:rPr>
              <a:t>While verbal communication is more precise, non-verbal communication is essential for expressing emotions and attitudes, making interaction more complete and rich.</a:t>
            </a:r>
            <a:endParaRPr b="0" i="0" sz="2100" u="none" cap="none" strike="noStrike">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chemeClr val="dk1"/>
              </a:buClr>
              <a:buSzPts val="1800"/>
              <a:buFont typeface="Corbel"/>
              <a:buNone/>
            </a:pPr>
            <a:r>
              <a:t/>
            </a:r>
            <a:endParaRPr b="0" i="0" sz="21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rPr b="0" i="0" lang="es-ES" sz="2100" u="none" cap="none" strike="noStrike">
                <a:solidFill>
                  <a:srgbClr val="000000"/>
                </a:solidFill>
                <a:latin typeface="Corbel"/>
                <a:ea typeface="Corbel"/>
                <a:cs typeface="Corbel"/>
                <a:sym typeface="Corbel"/>
              </a:rPr>
              <a:t>Over 90% of emotional communication is </a:t>
            </a:r>
            <a:r>
              <a:rPr b="1" i="0" lang="es-ES" sz="2100" u="none" cap="none" strike="noStrike">
                <a:solidFill>
                  <a:srgbClr val="000000"/>
                </a:solidFill>
                <a:latin typeface="Corbel"/>
                <a:ea typeface="Corbel"/>
                <a:cs typeface="Corbel"/>
                <a:sym typeface="Corbel"/>
              </a:rPr>
              <a:t>non-verbal</a:t>
            </a:r>
            <a:r>
              <a:rPr b="0" i="0" lang="es-ES" sz="2100" u="none" cap="none" strike="noStrike">
                <a:solidFill>
                  <a:srgbClr val="000000"/>
                </a:solidFill>
                <a:latin typeface="Corbel"/>
                <a:ea typeface="Corbel"/>
                <a:cs typeface="Corbel"/>
                <a:sym typeface="Corbel"/>
              </a:rPr>
              <a:t>.</a:t>
            </a:r>
            <a:endParaRPr b="0" i="0" sz="2100" u="none" cap="none" strike="noStrike">
              <a:solidFill>
                <a:srgbClr val="000000"/>
              </a:solidFill>
              <a:latin typeface="Corbel"/>
              <a:ea typeface="Corbel"/>
              <a:cs typeface="Corbel"/>
              <a:sym typeface="Corbel"/>
            </a:endParaRPr>
          </a:p>
        </p:txBody>
      </p:sp>
      <p:pic>
        <p:nvPicPr>
          <p:cNvPr id="211" name="Google Shape;211;p5"/>
          <p:cNvPicPr preferRelativeResize="0"/>
          <p:nvPr/>
        </p:nvPicPr>
        <p:blipFill rotWithShape="1">
          <a:blip r:embed="rId4">
            <a:alphaModFix/>
          </a:blip>
          <a:srcRect b="0" l="0" r="0" t="0"/>
          <a:stretch/>
        </p:blipFill>
        <p:spPr>
          <a:xfrm>
            <a:off x="6870469" y="1866895"/>
            <a:ext cx="4699000" cy="3124200"/>
          </a:xfrm>
          <a:prstGeom prst="rect">
            <a:avLst/>
          </a:prstGeom>
          <a:noFill/>
          <a:ln>
            <a:noFill/>
          </a:ln>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5" name="Shape 215"/>
        <p:cNvGrpSpPr/>
        <p:nvPr/>
      </p:nvGrpSpPr>
      <p:grpSpPr>
        <a:xfrm>
          <a:off x="0" y="0"/>
          <a:ext cx="0" cy="0"/>
          <a:chOff x="0" y="0"/>
          <a:chExt cx="0" cy="0"/>
        </a:xfrm>
      </p:grpSpPr>
      <p:sp>
        <p:nvSpPr>
          <p:cNvPr id="216" name="Google Shape;216;p6"/>
          <p:cNvSpPr txBox="1"/>
          <p:nvPr/>
        </p:nvSpPr>
        <p:spPr>
          <a:xfrm>
            <a:off x="4961451" y="225875"/>
            <a:ext cx="72306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17" name="Google Shape;217;p6"/>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18" name="Google Shape;218;p6"/>
          <p:cNvSpPr txBox="1"/>
          <p:nvPr/>
        </p:nvSpPr>
        <p:spPr>
          <a:xfrm>
            <a:off x="457199" y="1571900"/>
            <a:ext cx="6741900" cy="5865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2200" u="none" cap="none" strike="noStrike">
                <a:solidFill>
                  <a:srgbClr val="000000"/>
                </a:solidFill>
                <a:latin typeface="Corbel"/>
                <a:ea typeface="Corbel"/>
                <a:cs typeface="Corbel"/>
                <a:sym typeface="Corbel"/>
              </a:rPr>
              <a:t>TYPES OF COMMUNICATION STYLES</a:t>
            </a:r>
            <a:endParaRPr b="0"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2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rPr b="1" i="0" lang="es-ES" sz="2200" u="none" cap="none" strike="noStrike">
                <a:solidFill>
                  <a:srgbClr val="000000"/>
                </a:solidFill>
                <a:latin typeface="Corbel"/>
                <a:ea typeface="Corbel"/>
                <a:cs typeface="Corbel"/>
                <a:sym typeface="Corbel"/>
              </a:rPr>
              <a:t>Verbal (oral/written)</a:t>
            </a:r>
            <a:r>
              <a:rPr b="0" i="0" lang="es-ES" sz="2200" u="none" cap="none" strike="noStrike">
                <a:solidFill>
                  <a:srgbClr val="000000"/>
                </a:solidFill>
                <a:latin typeface="Corbel"/>
                <a:ea typeface="Corbel"/>
                <a:cs typeface="Corbel"/>
                <a:sym typeface="Corbel"/>
              </a:rPr>
              <a:t>: Uses words to communicate.</a:t>
            </a:r>
            <a:endParaRPr b="0" i="0" sz="22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rPr b="1" i="0" lang="es-ES" sz="2200" u="none" cap="none" strike="noStrike">
                <a:solidFill>
                  <a:srgbClr val="000000"/>
                </a:solidFill>
                <a:latin typeface="Corbel"/>
                <a:ea typeface="Corbel"/>
                <a:cs typeface="Corbel"/>
                <a:sym typeface="Corbel"/>
              </a:rPr>
              <a:t>Non-verbal</a:t>
            </a:r>
            <a:r>
              <a:rPr b="0" i="0" lang="es-ES" sz="2200" u="none" cap="none" strike="noStrike">
                <a:solidFill>
                  <a:srgbClr val="000000"/>
                </a:solidFill>
                <a:latin typeface="Corbel"/>
                <a:ea typeface="Corbel"/>
                <a:cs typeface="Corbel"/>
                <a:sym typeface="Corbel"/>
              </a:rPr>
              <a:t>: Uses gestures, expressions and signs.</a:t>
            </a:r>
            <a:endParaRPr b="0" i="0" sz="22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rPr b="1" i="0" lang="es-ES" sz="2200" u="none" cap="none" strike="noStrike">
                <a:solidFill>
                  <a:srgbClr val="000000"/>
                </a:solidFill>
                <a:latin typeface="Corbel"/>
                <a:ea typeface="Corbel"/>
                <a:cs typeface="Corbel"/>
                <a:sym typeface="Corbel"/>
              </a:rPr>
              <a:t>Visual</a:t>
            </a:r>
            <a:r>
              <a:rPr b="0" i="0" lang="es-ES" sz="2200" u="none" cap="none" strike="noStrike">
                <a:solidFill>
                  <a:srgbClr val="000000"/>
                </a:solidFill>
                <a:latin typeface="Corbel"/>
                <a:ea typeface="Corbel"/>
                <a:cs typeface="Corbel"/>
                <a:sym typeface="Corbel"/>
              </a:rPr>
              <a:t>: Uses images and design.</a:t>
            </a:r>
            <a:endParaRPr b="0" i="0" sz="22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rPr b="1" i="0" lang="es-ES" sz="2200" u="none" cap="none" strike="noStrike">
                <a:solidFill>
                  <a:srgbClr val="000000"/>
                </a:solidFill>
                <a:latin typeface="Corbel"/>
                <a:ea typeface="Corbel"/>
                <a:cs typeface="Corbel"/>
                <a:sym typeface="Corbel"/>
              </a:rPr>
              <a:t>Digital</a:t>
            </a:r>
            <a:r>
              <a:rPr b="0" i="0" lang="es-ES" sz="2200" u="none" cap="none" strike="noStrike">
                <a:solidFill>
                  <a:srgbClr val="000000"/>
                </a:solidFill>
                <a:latin typeface="Corbel"/>
                <a:ea typeface="Corbel"/>
                <a:cs typeface="Corbel"/>
                <a:sym typeface="Corbel"/>
              </a:rPr>
              <a:t>: Mediated by technology (computers, internet).</a:t>
            </a:r>
            <a:endParaRPr b="0" i="0" sz="22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rPr b="1" i="0" lang="es-ES" sz="2200" u="none" cap="none" strike="noStrike">
                <a:solidFill>
                  <a:srgbClr val="000000"/>
                </a:solidFill>
                <a:latin typeface="Corbel"/>
                <a:ea typeface="Corbel"/>
                <a:cs typeface="Corbel"/>
                <a:sym typeface="Corbel"/>
              </a:rPr>
              <a:t>Interpersonal</a:t>
            </a:r>
            <a:r>
              <a:rPr b="0" i="0" lang="es-ES" sz="2200" u="none" cap="none" strike="noStrike">
                <a:solidFill>
                  <a:srgbClr val="000000"/>
                </a:solidFill>
                <a:latin typeface="Corbel"/>
                <a:ea typeface="Corbel"/>
                <a:cs typeface="Corbel"/>
                <a:sym typeface="Corbel"/>
              </a:rPr>
              <a:t>: Direct communication between people.</a:t>
            </a:r>
            <a:endParaRPr b="0" i="0" sz="22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rPr b="1" i="0" lang="es-ES" sz="2200" u="none" cap="none" strike="noStrike">
                <a:solidFill>
                  <a:srgbClr val="000000"/>
                </a:solidFill>
                <a:latin typeface="Corbel"/>
                <a:ea typeface="Corbel"/>
                <a:cs typeface="Corbel"/>
                <a:sym typeface="Corbel"/>
              </a:rPr>
              <a:t>Mass</a:t>
            </a:r>
            <a:r>
              <a:rPr b="0" i="0" lang="es-ES" sz="2200" u="none" cap="none" strike="noStrike">
                <a:solidFill>
                  <a:srgbClr val="000000"/>
                </a:solidFill>
                <a:latin typeface="Corbel"/>
                <a:ea typeface="Corbel"/>
                <a:cs typeface="Corbel"/>
                <a:sym typeface="Corbel"/>
              </a:rPr>
              <a:t>: Communication with large audiences.</a:t>
            </a:r>
            <a:endParaRPr b="0" i="0" sz="22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rPr b="1" i="0" lang="es-ES" sz="2200" u="none" cap="none" strike="noStrike">
                <a:solidFill>
                  <a:srgbClr val="000000"/>
                </a:solidFill>
                <a:latin typeface="Corbel"/>
                <a:ea typeface="Corbel"/>
                <a:cs typeface="Corbel"/>
                <a:sym typeface="Corbel"/>
              </a:rPr>
              <a:t>Corporate</a:t>
            </a:r>
            <a:r>
              <a:rPr b="0" i="0" lang="es-ES" sz="2200" u="none" cap="none" strike="noStrike">
                <a:solidFill>
                  <a:srgbClr val="000000"/>
                </a:solidFill>
                <a:latin typeface="Corbel"/>
                <a:ea typeface="Corbel"/>
                <a:cs typeface="Corbel"/>
                <a:sym typeface="Corbel"/>
              </a:rPr>
              <a:t>: Communication within and outside an organisation.</a:t>
            </a:r>
            <a:endParaRPr b="0" i="0" sz="2200" u="none" cap="none" strike="noStrike">
              <a:solidFill>
                <a:srgbClr val="000000"/>
              </a:solidFill>
              <a:latin typeface="Corbel"/>
              <a:ea typeface="Corbel"/>
              <a:cs typeface="Corbel"/>
              <a:sym typeface="Corbel"/>
            </a:endParaRPr>
          </a:p>
          <a:p>
            <a:pPr indent="0" lvl="0" marL="0" marR="0" rtl="0" algn="l">
              <a:lnSpc>
                <a:spcPct val="115000"/>
              </a:lnSpc>
              <a:spcBef>
                <a:spcPts val="1200"/>
              </a:spcBef>
              <a:spcAft>
                <a:spcPts val="0"/>
              </a:spcAft>
              <a:buClr>
                <a:schemeClr val="dk1"/>
              </a:buClr>
              <a:buSzPts val="1100"/>
              <a:buFont typeface="Arial"/>
              <a:buNone/>
            </a:pPr>
            <a:r>
              <a:t/>
            </a:r>
            <a:endParaRPr b="0" i="0" sz="1800" u="none" cap="none" strike="noStrike">
              <a:solidFill>
                <a:srgbClr val="000000"/>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1800"/>
              <a:buFont typeface="Arial"/>
              <a:buNone/>
            </a:pPr>
            <a:r>
              <a:t/>
            </a:r>
            <a:endParaRPr b="1" i="0" sz="1800" u="none" cap="none" strike="noStrike">
              <a:solidFill>
                <a:srgbClr val="000000"/>
              </a:solidFill>
              <a:latin typeface="Corbel"/>
              <a:ea typeface="Corbel"/>
              <a:cs typeface="Corbel"/>
              <a:sym typeface="Corbel"/>
            </a:endParaRPr>
          </a:p>
        </p:txBody>
      </p:sp>
      <p:pic>
        <p:nvPicPr>
          <p:cNvPr id="219" name="Google Shape;219;p6"/>
          <p:cNvPicPr preferRelativeResize="0"/>
          <p:nvPr/>
        </p:nvPicPr>
        <p:blipFill rotWithShape="1">
          <a:blip r:embed="rId4">
            <a:alphaModFix/>
          </a:blip>
          <a:srcRect b="0" l="0" r="0" t="0"/>
          <a:stretch/>
        </p:blipFill>
        <p:spPr>
          <a:xfrm>
            <a:off x="7004833" y="2101763"/>
            <a:ext cx="4699000" cy="3124200"/>
          </a:xfrm>
          <a:prstGeom prst="rect">
            <a:avLst/>
          </a:prstGeom>
          <a:noFill/>
          <a:ln>
            <a:noFill/>
          </a:ln>
        </p:spPr>
      </p:pic>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3" name="Shape 223"/>
        <p:cNvGrpSpPr/>
        <p:nvPr/>
      </p:nvGrpSpPr>
      <p:grpSpPr>
        <a:xfrm>
          <a:off x="0" y="0"/>
          <a:ext cx="0" cy="0"/>
          <a:chOff x="0" y="0"/>
          <a:chExt cx="0" cy="0"/>
        </a:xfrm>
      </p:grpSpPr>
      <p:sp>
        <p:nvSpPr>
          <p:cNvPr id="224" name="Google Shape;224;p9"/>
          <p:cNvSpPr txBox="1"/>
          <p:nvPr/>
        </p:nvSpPr>
        <p:spPr>
          <a:xfrm>
            <a:off x="3516401" y="215850"/>
            <a:ext cx="86757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25" name="Google Shape;225;p9"/>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26" name="Google Shape;226;p9"/>
          <p:cNvSpPr txBox="1"/>
          <p:nvPr/>
        </p:nvSpPr>
        <p:spPr>
          <a:xfrm>
            <a:off x="540125" y="1636500"/>
            <a:ext cx="55968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1200"/>
              </a:spcBef>
              <a:spcAft>
                <a:spcPts val="0"/>
              </a:spcAft>
              <a:buClr>
                <a:srgbClr val="000000"/>
              </a:buClr>
              <a:buSzPts val="1800"/>
              <a:buFont typeface="Arial"/>
              <a:buNone/>
            </a:pPr>
            <a:r>
              <a:t/>
            </a:r>
            <a:endParaRPr b="1" i="0" sz="1800" u="none" cap="none" strike="noStrike">
              <a:solidFill>
                <a:srgbClr val="000000"/>
              </a:solidFill>
              <a:latin typeface="Corbel"/>
              <a:ea typeface="Corbel"/>
              <a:cs typeface="Corbel"/>
              <a:sym typeface="Corbel"/>
            </a:endParaRPr>
          </a:p>
        </p:txBody>
      </p:sp>
      <p:pic>
        <p:nvPicPr>
          <p:cNvPr id="227" name="Google Shape;227;p9"/>
          <p:cNvPicPr preferRelativeResize="0"/>
          <p:nvPr/>
        </p:nvPicPr>
        <p:blipFill rotWithShape="1">
          <a:blip r:embed="rId4">
            <a:alphaModFix/>
          </a:blip>
          <a:srcRect b="0" l="0" r="0" t="0"/>
          <a:stretch/>
        </p:blipFill>
        <p:spPr>
          <a:xfrm>
            <a:off x="8394375" y="2005800"/>
            <a:ext cx="3249525" cy="3249525"/>
          </a:xfrm>
          <a:prstGeom prst="rect">
            <a:avLst/>
          </a:prstGeom>
          <a:noFill/>
          <a:ln>
            <a:noFill/>
          </a:ln>
        </p:spPr>
      </p:pic>
      <p:sp>
        <p:nvSpPr>
          <p:cNvPr id="228" name="Google Shape;228;p9"/>
          <p:cNvSpPr txBox="1"/>
          <p:nvPr/>
        </p:nvSpPr>
        <p:spPr>
          <a:xfrm>
            <a:off x="6493425" y="4693825"/>
            <a:ext cx="5596800" cy="12282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1200"/>
              </a:spcBef>
              <a:spcAft>
                <a:spcPts val="0"/>
              </a:spcAft>
              <a:buClr>
                <a:srgbClr val="000000"/>
              </a:buClr>
              <a:buSzPts val="1600"/>
              <a:buFont typeface="Arial"/>
              <a:buNone/>
            </a:pPr>
            <a:r>
              <a:t/>
            </a:r>
            <a:endParaRPr b="0" i="0" sz="1600" u="none" cap="none" strike="noStrike">
              <a:solidFill>
                <a:schemeClr val="dk1"/>
              </a:solidFill>
              <a:latin typeface="Corbel"/>
              <a:ea typeface="Corbel"/>
              <a:cs typeface="Corbel"/>
              <a:sym typeface="Corbel"/>
            </a:endParaRPr>
          </a:p>
        </p:txBody>
      </p:sp>
      <p:graphicFrame>
        <p:nvGraphicFramePr>
          <p:cNvPr id="229" name="Google Shape;229;p9"/>
          <p:cNvGraphicFramePr/>
          <p:nvPr/>
        </p:nvGraphicFramePr>
        <p:xfrm>
          <a:off x="540113" y="2631850"/>
          <a:ext cx="3000000" cy="3000000"/>
        </p:xfrm>
        <a:graphic>
          <a:graphicData uri="http://schemas.openxmlformats.org/drawingml/2006/table">
            <a:tbl>
              <a:tblPr>
                <a:noFill/>
                <a:tableStyleId>{39FFD367-3384-4AD3-AE11-A00AB17AA005}</a:tableStyleId>
              </a:tblPr>
              <a:tblGrid>
                <a:gridCol w="1311700"/>
                <a:gridCol w="6063200"/>
              </a:tblGrid>
              <a:tr h="190500">
                <a:tc>
                  <a:txBody>
                    <a:bodyPr/>
                    <a:lstStyle/>
                    <a:p>
                      <a:pPr indent="0" lvl="0" marL="0" rtl="0" algn="ctr">
                        <a:lnSpc>
                          <a:spcPct val="115000"/>
                        </a:lnSpc>
                        <a:spcBef>
                          <a:spcPts val="0"/>
                        </a:spcBef>
                        <a:spcAft>
                          <a:spcPts val="0"/>
                        </a:spcAft>
                        <a:buNone/>
                      </a:pPr>
                      <a:r>
                        <a:rPr b="1" lang="es-ES" sz="1600">
                          <a:latin typeface="Corbel"/>
                          <a:ea typeface="Corbel"/>
                          <a:cs typeface="Corbel"/>
                          <a:sym typeface="Corbel"/>
                        </a:rPr>
                        <a:t>Element</a:t>
                      </a:r>
                      <a:endParaRPr b="1" sz="1600">
                        <a:latin typeface="Corbel"/>
                        <a:ea typeface="Corbel"/>
                        <a:cs typeface="Corbel"/>
                        <a:sym typeface="Corbel"/>
                      </a:endParaRPr>
                    </a:p>
                  </a:txBody>
                  <a:tcPr marT="91425" marB="91425" marR="91425" marL="91425"/>
                </a:tc>
                <a:tc>
                  <a:txBody>
                    <a:bodyPr/>
                    <a:lstStyle/>
                    <a:p>
                      <a:pPr indent="0" lvl="0" marL="0" rtl="0" algn="ctr">
                        <a:lnSpc>
                          <a:spcPct val="115000"/>
                        </a:lnSpc>
                        <a:spcBef>
                          <a:spcPts val="0"/>
                        </a:spcBef>
                        <a:spcAft>
                          <a:spcPts val="0"/>
                        </a:spcAft>
                        <a:buNone/>
                      </a:pPr>
                      <a:r>
                        <a:rPr b="1" lang="es-ES" sz="1600">
                          <a:latin typeface="Corbel"/>
                          <a:ea typeface="Corbel"/>
                          <a:cs typeface="Corbel"/>
                          <a:sym typeface="Corbel"/>
                        </a:rPr>
                        <a:t>Role</a:t>
                      </a:r>
                      <a:endParaRPr b="1" sz="1600">
                        <a:latin typeface="Corbel"/>
                        <a:ea typeface="Corbel"/>
                        <a:cs typeface="Corbel"/>
                        <a:sym typeface="Corbel"/>
                      </a:endParaRPr>
                    </a:p>
                  </a:txBody>
                  <a:tcPr marT="91425" marB="91425" marR="91425" marL="91425"/>
                </a:tc>
              </a:tr>
              <a:tr h="219075">
                <a:tc>
                  <a:txBody>
                    <a:bodyPr/>
                    <a:lstStyle/>
                    <a:p>
                      <a:pPr indent="0" lvl="0" marL="0" rtl="0" algn="l">
                        <a:spcBef>
                          <a:spcPts val="0"/>
                        </a:spcBef>
                        <a:spcAft>
                          <a:spcPts val="0"/>
                        </a:spcAft>
                        <a:buNone/>
                      </a:pPr>
                      <a:r>
                        <a:rPr lang="es-ES" sz="1600">
                          <a:latin typeface="Corbel"/>
                          <a:ea typeface="Corbel"/>
                          <a:cs typeface="Corbel"/>
                          <a:sym typeface="Corbel"/>
                        </a:rPr>
                        <a:t>👤 </a:t>
                      </a:r>
                      <a:r>
                        <a:rPr b="1" lang="es-ES" sz="1600">
                          <a:latin typeface="Corbel"/>
                          <a:ea typeface="Corbel"/>
                          <a:cs typeface="Corbel"/>
                          <a:sym typeface="Corbel"/>
                        </a:rPr>
                        <a:t>Sender</a:t>
                      </a:r>
                      <a:endParaRPr b="1" sz="1600">
                        <a:latin typeface="Corbel"/>
                        <a:ea typeface="Corbel"/>
                        <a:cs typeface="Corbel"/>
                        <a:sym typeface="Corbel"/>
                      </a:endParaRPr>
                    </a:p>
                  </a:txBody>
                  <a:tcPr marT="91425" marB="91425" marR="91425" marL="91425"/>
                </a:tc>
                <a:tc>
                  <a:txBody>
                    <a:bodyPr/>
                    <a:lstStyle/>
                    <a:p>
                      <a:pPr indent="0" lvl="0" marL="0" rtl="0" algn="l">
                        <a:spcBef>
                          <a:spcPts val="0"/>
                        </a:spcBef>
                        <a:spcAft>
                          <a:spcPts val="0"/>
                        </a:spcAft>
                        <a:buNone/>
                      </a:pPr>
                      <a:r>
                        <a:rPr lang="es-ES" sz="1800">
                          <a:latin typeface="Corbel"/>
                          <a:ea typeface="Corbel"/>
                          <a:cs typeface="Corbel"/>
                          <a:sym typeface="Corbel"/>
                        </a:rPr>
                        <a:t>The person who sends the message.</a:t>
                      </a:r>
                      <a:endParaRPr sz="1800">
                        <a:latin typeface="Corbel"/>
                        <a:ea typeface="Corbel"/>
                        <a:cs typeface="Corbel"/>
                        <a:sym typeface="Corbel"/>
                      </a:endParaRPr>
                    </a:p>
                  </a:txBody>
                  <a:tcPr marT="91425" marB="91425" marR="91425" marL="91425"/>
                </a:tc>
              </a:tr>
              <a:tr h="219075">
                <a:tc>
                  <a:txBody>
                    <a:bodyPr/>
                    <a:lstStyle/>
                    <a:p>
                      <a:pPr indent="0" lvl="0" marL="0" rtl="0" algn="l">
                        <a:spcBef>
                          <a:spcPts val="0"/>
                        </a:spcBef>
                        <a:spcAft>
                          <a:spcPts val="0"/>
                        </a:spcAft>
                        <a:buNone/>
                      </a:pPr>
                      <a:r>
                        <a:rPr lang="es-ES" sz="1600">
                          <a:latin typeface="Corbel"/>
                          <a:ea typeface="Corbel"/>
                          <a:cs typeface="Corbel"/>
                          <a:sym typeface="Corbel"/>
                        </a:rPr>
                        <a:t>💬 </a:t>
                      </a:r>
                      <a:r>
                        <a:rPr b="1" lang="es-ES" sz="1600">
                          <a:latin typeface="Corbel"/>
                          <a:ea typeface="Corbel"/>
                          <a:cs typeface="Corbel"/>
                          <a:sym typeface="Corbel"/>
                        </a:rPr>
                        <a:t>Message</a:t>
                      </a:r>
                      <a:endParaRPr b="1" sz="1600">
                        <a:latin typeface="Corbel"/>
                        <a:ea typeface="Corbel"/>
                        <a:cs typeface="Corbel"/>
                        <a:sym typeface="Corbel"/>
                      </a:endParaRPr>
                    </a:p>
                  </a:txBody>
                  <a:tcPr marT="91425" marB="91425" marR="91425" marL="91425"/>
                </a:tc>
                <a:tc>
                  <a:txBody>
                    <a:bodyPr/>
                    <a:lstStyle/>
                    <a:p>
                      <a:pPr indent="0" lvl="0" marL="0" rtl="0" algn="l">
                        <a:spcBef>
                          <a:spcPts val="0"/>
                        </a:spcBef>
                        <a:spcAft>
                          <a:spcPts val="0"/>
                        </a:spcAft>
                        <a:buNone/>
                      </a:pPr>
                      <a:r>
                        <a:rPr lang="es-ES" sz="1800">
                          <a:latin typeface="Corbel"/>
                          <a:ea typeface="Corbel"/>
                          <a:cs typeface="Corbel"/>
                          <a:sym typeface="Corbel"/>
                        </a:rPr>
                        <a:t>The information transmitted (idea, emotion, instruction, etc.).</a:t>
                      </a:r>
                      <a:endParaRPr sz="1800">
                        <a:latin typeface="Corbel"/>
                        <a:ea typeface="Corbel"/>
                        <a:cs typeface="Corbel"/>
                        <a:sym typeface="Corbel"/>
                      </a:endParaRPr>
                    </a:p>
                  </a:txBody>
                  <a:tcPr marT="91425" marB="91425" marR="91425" marL="91425"/>
                </a:tc>
              </a:tr>
              <a:tr h="219075">
                <a:tc>
                  <a:txBody>
                    <a:bodyPr/>
                    <a:lstStyle/>
                    <a:p>
                      <a:pPr indent="0" lvl="0" marL="0" rtl="0" algn="l">
                        <a:spcBef>
                          <a:spcPts val="0"/>
                        </a:spcBef>
                        <a:spcAft>
                          <a:spcPts val="0"/>
                        </a:spcAft>
                        <a:buNone/>
                      </a:pPr>
                      <a:r>
                        <a:rPr lang="es-ES" sz="1600">
                          <a:latin typeface="Corbel"/>
                          <a:ea typeface="Corbel"/>
                          <a:cs typeface="Corbel"/>
                          <a:sym typeface="Corbel"/>
                        </a:rPr>
                        <a:t>📡 </a:t>
                      </a:r>
                      <a:r>
                        <a:rPr b="1" lang="es-ES" sz="1600">
                          <a:latin typeface="Corbel"/>
                          <a:ea typeface="Corbel"/>
                          <a:cs typeface="Corbel"/>
                          <a:sym typeface="Corbel"/>
                        </a:rPr>
                        <a:t>Channel</a:t>
                      </a:r>
                      <a:endParaRPr b="1" sz="1600">
                        <a:latin typeface="Corbel"/>
                        <a:ea typeface="Corbel"/>
                        <a:cs typeface="Corbel"/>
                        <a:sym typeface="Corbel"/>
                      </a:endParaRPr>
                    </a:p>
                  </a:txBody>
                  <a:tcPr marT="91425" marB="91425" marR="91425" marL="91425"/>
                </a:tc>
                <a:tc>
                  <a:txBody>
                    <a:bodyPr/>
                    <a:lstStyle/>
                    <a:p>
                      <a:pPr indent="0" lvl="0" marL="0" rtl="0" algn="l">
                        <a:spcBef>
                          <a:spcPts val="0"/>
                        </a:spcBef>
                        <a:spcAft>
                          <a:spcPts val="0"/>
                        </a:spcAft>
                        <a:buNone/>
                      </a:pPr>
                      <a:r>
                        <a:rPr lang="es-ES" sz="1800">
                          <a:latin typeface="Corbel"/>
                          <a:ea typeface="Corbel"/>
                          <a:cs typeface="Corbel"/>
                          <a:sym typeface="Corbel"/>
                        </a:rPr>
                        <a:t>The means of communication (oral, written, visual, digital, etc.).</a:t>
                      </a:r>
                      <a:endParaRPr sz="1800">
                        <a:latin typeface="Corbel"/>
                        <a:ea typeface="Corbel"/>
                        <a:cs typeface="Corbel"/>
                        <a:sym typeface="Corbel"/>
                      </a:endParaRPr>
                    </a:p>
                  </a:txBody>
                  <a:tcPr marT="91425" marB="91425" marR="91425" marL="91425"/>
                </a:tc>
              </a:tr>
              <a:tr h="219075">
                <a:tc>
                  <a:txBody>
                    <a:bodyPr/>
                    <a:lstStyle/>
                    <a:p>
                      <a:pPr indent="0" lvl="0" marL="0" rtl="0" algn="l">
                        <a:spcBef>
                          <a:spcPts val="0"/>
                        </a:spcBef>
                        <a:spcAft>
                          <a:spcPts val="0"/>
                        </a:spcAft>
                        <a:buNone/>
                      </a:pPr>
                      <a:r>
                        <a:rPr lang="es-ES" sz="1600">
                          <a:latin typeface="Corbel"/>
                          <a:ea typeface="Corbel"/>
                          <a:cs typeface="Corbel"/>
                          <a:sym typeface="Corbel"/>
                        </a:rPr>
                        <a:t>👂 </a:t>
                      </a:r>
                      <a:r>
                        <a:rPr b="1" lang="es-ES" sz="1600">
                          <a:latin typeface="Corbel"/>
                          <a:ea typeface="Corbel"/>
                          <a:cs typeface="Corbel"/>
                          <a:sym typeface="Corbel"/>
                        </a:rPr>
                        <a:t>Receiver</a:t>
                      </a:r>
                      <a:endParaRPr b="1" sz="1600">
                        <a:latin typeface="Corbel"/>
                        <a:ea typeface="Corbel"/>
                        <a:cs typeface="Corbel"/>
                        <a:sym typeface="Corbel"/>
                      </a:endParaRPr>
                    </a:p>
                  </a:txBody>
                  <a:tcPr marT="91425" marB="91425" marR="91425" marL="91425"/>
                </a:tc>
                <a:tc>
                  <a:txBody>
                    <a:bodyPr/>
                    <a:lstStyle/>
                    <a:p>
                      <a:pPr indent="0" lvl="0" marL="0" rtl="0" algn="l">
                        <a:spcBef>
                          <a:spcPts val="0"/>
                        </a:spcBef>
                        <a:spcAft>
                          <a:spcPts val="0"/>
                        </a:spcAft>
                        <a:buNone/>
                      </a:pPr>
                      <a:r>
                        <a:rPr lang="es-ES" sz="1800">
                          <a:latin typeface="Corbel"/>
                          <a:ea typeface="Corbel"/>
                          <a:cs typeface="Corbel"/>
                          <a:sym typeface="Corbel"/>
                        </a:rPr>
                        <a:t>The person who receives and interprets the message.</a:t>
                      </a:r>
                      <a:endParaRPr sz="1800">
                        <a:latin typeface="Corbel"/>
                        <a:ea typeface="Corbel"/>
                        <a:cs typeface="Corbel"/>
                        <a:sym typeface="Corbel"/>
                      </a:endParaRPr>
                    </a:p>
                  </a:txBody>
                  <a:tcPr marT="91425" marB="91425" marR="91425" marL="91425"/>
                </a:tc>
              </a:tr>
              <a:tr h="219075">
                <a:tc>
                  <a:txBody>
                    <a:bodyPr/>
                    <a:lstStyle/>
                    <a:p>
                      <a:pPr indent="0" lvl="0" marL="0" rtl="0" algn="l">
                        <a:spcBef>
                          <a:spcPts val="0"/>
                        </a:spcBef>
                        <a:spcAft>
                          <a:spcPts val="0"/>
                        </a:spcAft>
                        <a:buNone/>
                      </a:pPr>
                      <a:r>
                        <a:rPr lang="es-ES" sz="1600">
                          <a:latin typeface="Corbel"/>
                          <a:ea typeface="Corbel"/>
                          <a:cs typeface="Corbel"/>
                          <a:sym typeface="Corbel"/>
                        </a:rPr>
                        <a:t>🔁 </a:t>
                      </a:r>
                      <a:r>
                        <a:rPr b="1" lang="es-ES" sz="1600">
                          <a:latin typeface="Corbel"/>
                          <a:ea typeface="Corbel"/>
                          <a:cs typeface="Corbel"/>
                          <a:sym typeface="Corbel"/>
                        </a:rPr>
                        <a:t>Feedback</a:t>
                      </a:r>
                      <a:endParaRPr b="1" sz="1600">
                        <a:latin typeface="Corbel"/>
                        <a:ea typeface="Corbel"/>
                        <a:cs typeface="Corbel"/>
                        <a:sym typeface="Corbel"/>
                      </a:endParaRPr>
                    </a:p>
                  </a:txBody>
                  <a:tcPr marT="91425" marB="91425" marR="91425" marL="91425"/>
                </a:tc>
                <a:tc>
                  <a:txBody>
                    <a:bodyPr/>
                    <a:lstStyle/>
                    <a:p>
                      <a:pPr indent="0" lvl="0" marL="0" rtl="0" algn="l">
                        <a:spcBef>
                          <a:spcPts val="0"/>
                        </a:spcBef>
                        <a:spcAft>
                          <a:spcPts val="0"/>
                        </a:spcAft>
                        <a:buNone/>
                      </a:pPr>
                      <a:r>
                        <a:rPr lang="es-ES" sz="1800">
                          <a:latin typeface="Corbel"/>
                          <a:ea typeface="Corbel"/>
                          <a:cs typeface="Corbel"/>
                          <a:sym typeface="Corbel"/>
                        </a:rPr>
                        <a:t>The receiver’s response, which indicates whether the message was understood.</a:t>
                      </a:r>
                      <a:endParaRPr sz="1800">
                        <a:latin typeface="Corbel"/>
                        <a:ea typeface="Corbel"/>
                        <a:cs typeface="Corbel"/>
                        <a:sym typeface="Corbel"/>
                      </a:endParaRPr>
                    </a:p>
                  </a:txBody>
                  <a:tcPr marT="91425" marB="91425" marR="91425" marL="91425"/>
                </a:tc>
              </a:tr>
              <a:tr h="100000">
                <a:tc>
                  <a:txBody>
                    <a:bodyPr/>
                    <a:lstStyle/>
                    <a:p>
                      <a:pPr indent="0" lvl="0" marL="0" rtl="0" algn="l">
                        <a:spcBef>
                          <a:spcPts val="0"/>
                        </a:spcBef>
                        <a:spcAft>
                          <a:spcPts val="0"/>
                        </a:spcAft>
                        <a:buNone/>
                      </a:pPr>
                      <a:r>
                        <a:rPr lang="es-ES" sz="1600">
                          <a:latin typeface="Corbel"/>
                          <a:ea typeface="Corbel"/>
                          <a:cs typeface="Corbel"/>
                          <a:sym typeface="Corbel"/>
                        </a:rPr>
                        <a:t>🌍 </a:t>
                      </a:r>
                      <a:r>
                        <a:rPr b="1" lang="es-ES" sz="1600">
                          <a:latin typeface="Corbel"/>
                          <a:ea typeface="Corbel"/>
                          <a:cs typeface="Corbel"/>
                          <a:sym typeface="Corbel"/>
                        </a:rPr>
                        <a:t>Context</a:t>
                      </a:r>
                      <a:endParaRPr b="1" sz="1600">
                        <a:latin typeface="Corbel"/>
                        <a:ea typeface="Corbel"/>
                        <a:cs typeface="Corbel"/>
                        <a:sym typeface="Corbel"/>
                      </a:endParaRPr>
                    </a:p>
                  </a:txBody>
                  <a:tcPr marT="91425" marB="91425" marR="91425" marL="91425"/>
                </a:tc>
                <a:tc>
                  <a:txBody>
                    <a:bodyPr/>
                    <a:lstStyle/>
                    <a:p>
                      <a:pPr indent="0" lvl="0" marL="0" rtl="0" algn="l">
                        <a:spcBef>
                          <a:spcPts val="0"/>
                        </a:spcBef>
                        <a:spcAft>
                          <a:spcPts val="0"/>
                        </a:spcAft>
                        <a:buNone/>
                      </a:pPr>
                      <a:r>
                        <a:rPr lang="es-ES" sz="1800">
                          <a:latin typeface="Corbel"/>
                          <a:ea typeface="Corbel"/>
                          <a:cs typeface="Corbel"/>
                          <a:sym typeface="Corbel"/>
                        </a:rPr>
                        <a:t>The situation, place, culture, and emotions surrounding the exchange.</a:t>
                      </a:r>
                      <a:endParaRPr sz="1800">
                        <a:latin typeface="Corbel"/>
                        <a:ea typeface="Corbel"/>
                        <a:cs typeface="Corbel"/>
                        <a:sym typeface="Corbel"/>
                      </a:endParaRPr>
                    </a:p>
                  </a:txBody>
                  <a:tcPr marT="91425" marB="91425" marR="91425" marL="91425"/>
                </a:tc>
              </a:tr>
            </a:tbl>
          </a:graphicData>
        </a:graphic>
      </p:graphicFrame>
      <p:sp>
        <p:nvSpPr>
          <p:cNvPr id="230" name="Google Shape;230;p9"/>
          <p:cNvSpPr txBox="1"/>
          <p:nvPr/>
        </p:nvSpPr>
        <p:spPr>
          <a:xfrm>
            <a:off x="540125" y="1556725"/>
            <a:ext cx="7374900" cy="1021800"/>
          </a:xfrm>
          <a:prstGeom prst="rect">
            <a:avLst/>
          </a:prstGeom>
          <a:noFill/>
          <a:ln>
            <a:noFill/>
          </a:ln>
        </p:spPr>
        <p:txBody>
          <a:bodyPr anchorCtr="0" anchor="ctr"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b="1" lang="es-ES" sz="2000">
                <a:solidFill>
                  <a:schemeClr val="dk1"/>
                </a:solidFill>
                <a:latin typeface="Corbel"/>
                <a:ea typeface="Corbel"/>
                <a:cs typeface="Corbel"/>
                <a:sym typeface="Corbel"/>
              </a:rPr>
              <a:t>COMPONENTS OF COMMUNICATION</a:t>
            </a:r>
            <a:endParaRPr b="1" sz="2000">
              <a:solidFill>
                <a:schemeClr val="dk1"/>
              </a:solidFill>
              <a:latin typeface="Corbel"/>
              <a:ea typeface="Corbel"/>
              <a:cs typeface="Corbel"/>
              <a:sym typeface="Corbel"/>
            </a:endParaRPr>
          </a:p>
          <a:p>
            <a:pPr indent="0" lvl="0" marL="0" rtl="0" algn="l">
              <a:lnSpc>
                <a:spcPct val="115000"/>
              </a:lnSpc>
              <a:spcBef>
                <a:spcPts val="1200"/>
              </a:spcBef>
              <a:spcAft>
                <a:spcPts val="1200"/>
              </a:spcAft>
              <a:buNone/>
            </a:pPr>
            <a:r>
              <a:rPr lang="es-ES" sz="2000">
                <a:solidFill>
                  <a:schemeClr val="dk1"/>
                </a:solidFill>
                <a:latin typeface="Corbel"/>
                <a:ea typeface="Corbel"/>
                <a:cs typeface="Corbel"/>
                <a:sym typeface="Corbel"/>
              </a:rPr>
              <a:t>Every act of communication is based on six fundamental elements:</a:t>
            </a:r>
            <a:endParaRPr b="1" sz="2600">
              <a:latin typeface="Corbel"/>
              <a:ea typeface="Corbel"/>
              <a:cs typeface="Corbel"/>
              <a:sym typeface="Corbel"/>
            </a:endParaRPr>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4" name="Shape 234"/>
        <p:cNvGrpSpPr/>
        <p:nvPr/>
      </p:nvGrpSpPr>
      <p:grpSpPr>
        <a:xfrm>
          <a:off x="0" y="0"/>
          <a:ext cx="0" cy="0"/>
          <a:chOff x="0" y="0"/>
          <a:chExt cx="0" cy="0"/>
        </a:xfrm>
      </p:grpSpPr>
      <p:sp>
        <p:nvSpPr>
          <p:cNvPr id="235" name="Google Shape;235;p8"/>
          <p:cNvSpPr txBox="1"/>
          <p:nvPr/>
        </p:nvSpPr>
        <p:spPr>
          <a:xfrm>
            <a:off x="3579826" y="296850"/>
            <a:ext cx="86121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36" name="Google Shape;236;p8"/>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37" name="Google Shape;237;p8"/>
          <p:cNvSpPr txBox="1"/>
          <p:nvPr/>
        </p:nvSpPr>
        <p:spPr>
          <a:xfrm>
            <a:off x="698267" y="1971675"/>
            <a:ext cx="6172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orbel"/>
              <a:ea typeface="Corbel"/>
              <a:cs typeface="Corbel"/>
              <a:sym typeface="Corbel"/>
            </a:endParaRPr>
          </a:p>
        </p:txBody>
      </p:sp>
      <p:pic>
        <p:nvPicPr>
          <p:cNvPr id="238" name="Google Shape;238;p8"/>
          <p:cNvPicPr preferRelativeResize="0"/>
          <p:nvPr/>
        </p:nvPicPr>
        <p:blipFill rotWithShape="1">
          <a:blip r:embed="rId4">
            <a:alphaModFix/>
          </a:blip>
          <a:srcRect b="0" l="0" r="0" t="0"/>
          <a:stretch/>
        </p:blipFill>
        <p:spPr>
          <a:xfrm>
            <a:off x="7438275" y="1384375"/>
            <a:ext cx="3234599" cy="3234599"/>
          </a:xfrm>
          <a:prstGeom prst="rect">
            <a:avLst/>
          </a:prstGeom>
          <a:noFill/>
          <a:ln>
            <a:noFill/>
          </a:ln>
        </p:spPr>
      </p:pic>
      <p:sp>
        <p:nvSpPr>
          <p:cNvPr id="239" name="Google Shape;239;p8"/>
          <p:cNvSpPr txBox="1"/>
          <p:nvPr/>
        </p:nvSpPr>
        <p:spPr>
          <a:xfrm>
            <a:off x="6641225" y="4700100"/>
            <a:ext cx="5045100" cy="1281000"/>
          </a:xfrm>
          <a:prstGeom prst="rect">
            <a:avLst/>
          </a:prstGeom>
          <a:noFill/>
          <a:ln>
            <a:noFill/>
          </a:ln>
        </p:spPr>
        <p:txBody>
          <a:bodyPr anchorCtr="0" anchor="t" bIns="91425" lIns="91425" spcFirstLastPara="1" rIns="91425" wrap="square" tIns="91425">
            <a:noAutofit/>
          </a:bodyPr>
          <a:lstStyle/>
          <a:p>
            <a:pPr indent="0" lvl="0" marL="0" marR="0" rtl="0" algn="l">
              <a:lnSpc>
                <a:spcPct val="100000"/>
              </a:lnSpc>
              <a:spcBef>
                <a:spcPts val="1200"/>
              </a:spcBef>
              <a:spcAft>
                <a:spcPts val="0"/>
              </a:spcAft>
              <a:buClr>
                <a:srgbClr val="000000"/>
              </a:buClr>
              <a:buSzPts val="2000"/>
              <a:buFont typeface="Arial"/>
              <a:buNone/>
            </a:pPr>
            <a:r>
              <a:t/>
            </a:r>
            <a:endParaRPr b="0" i="0" sz="2000" u="none" cap="none" strike="noStrike">
              <a:solidFill>
                <a:srgbClr val="595959"/>
              </a:solidFill>
              <a:latin typeface="Corbel"/>
              <a:ea typeface="Corbel"/>
              <a:cs typeface="Corbel"/>
              <a:sym typeface="Corbel"/>
            </a:endParaRPr>
          </a:p>
        </p:txBody>
      </p:sp>
      <p:sp>
        <p:nvSpPr>
          <p:cNvPr id="240" name="Google Shape;240;p8"/>
          <p:cNvSpPr txBox="1"/>
          <p:nvPr/>
        </p:nvSpPr>
        <p:spPr>
          <a:xfrm>
            <a:off x="650325" y="1503425"/>
            <a:ext cx="6473700" cy="514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Clr>
                <a:schemeClr val="dk1"/>
              </a:buClr>
              <a:buSzPts val="1100"/>
              <a:buFont typeface="Arial"/>
              <a:buNone/>
            </a:pPr>
            <a:r>
              <a:rPr b="1" lang="es-ES" sz="2000">
                <a:solidFill>
                  <a:schemeClr val="dk1"/>
                </a:solidFill>
                <a:latin typeface="Corbel"/>
                <a:ea typeface="Corbel"/>
                <a:cs typeface="Corbel"/>
                <a:sym typeface="Corbel"/>
              </a:rPr>
              <a:t>LINK BETWEEN COMMUNICATION AND GESTURES : the importance of the body</a:t>
            </a:r>
            <a:endParaRPr b="1" sz="2000">
              <a:solidFill>
                <a:schemeClr val="dk1"/>
              </a:solidFill>
              <a:latin typeface="Corbel"/>
              <a:ea typeface="Corbel"/>
              <a:cs typeface="Corbel"/>
              <a:sym typeface="Corbel"/>
            </a:endParaRPr>
          </a:p>
          <a:p>
            <a:pPr indent="0" lvl="0" marL="0" rtl="0" algn="l">
              <a:spcBef>
                <a:spcPts val="0"/>
              </a:spcBef>
              <a:spcAft>
                <a:spcPts val="0"/>
              </a:spcAft>
              <a:buClr>
                <a:schemeClr val="dk1"/>
              </a:buClr>
              <a:buSzPts val="1100"/>
              <a:buFont typeface="Arial"/>
              <a:buNone/>
            </a:pPr>
            <a:r>
              <a:t/>
            </a:r>
            <a:endParaRPr sz="2000">
              <a:solidFill>
                <a:schemeClr val="dk1"/>
              </a:solidFill>
              <a:latin typeface="Corbel"/>
              <a:ea typeface="Corbel"/>
              <a:cs typeface="Corbel"/>
              <a:sym typeface="Corbel"/>
            </a:endParaRPr>
          </a:p>
          <a:p>
            <a:pPr indent="0" lvl="0" marL="0" rtl="0" algn="l">
              <a:spcBef>
                <a:spcPts val="0"/>
              </a:spcBef>
              <a:spcAft>
                <a:spcPts val="0"/>
              </a:spcAft>
              <a:buClr>
                <a:schemeClr val="dk1"/>
              </a:buClr>
              <a:buSzPts val="1100"/>
              <a:buFont typeface="Arial"/>
              <a:buNone/>
            </a:pPr>
            <a:r>
              <a:rPr lang="es-ES" sz="2000">
                <a:solidFill>
                  <a:schemeClr val="dk1"/>
                </a:solidFill>
                <a:latin typeface="Corbel"/>
                <a:ea typeface="Corbel"/>
                <a:cs typeface="Corbel"/>
                <a:sym typeface="Corbel"/>
              </a:rPr>
              <a:t>Our gestures and expressions are direct reflections of our emotions.</a:t>
            </a:r>
            <a:endParaRPr sz="2000">
              <a:solidFill>
                <a:schemeClr val="dk1"/>
              </a:solidFill>
              <a:latin typeface="Corbel"/>
              <a:ea typeface="Corbel"/>
              <a:cs typeface="Corbel"/>
              <a:sym typeface="Corbel"/>
            </a:endParaRPr>
          </a:p>
          <a:p>
            <a:pPr indent="0" lvl="0" marL="0" rtl="0" algn="l">
              <a:spcBef>
                <a:spcPts val="0"/>
              </a:spcBef>
              <a:spcAft>
                <a:spcPts val="0"/>
              </a:spcAft>
              <a:buClr>
                <a:schemeClr val="dk1"/>
              </a:buClr>
              <a:buSzPts val="1100"/>
              <a:buFont typeface="Arial"/>
              <a:buNone/>
            </a:pPr>
            <a:r>
              <a:rPr lang="es-ES" sz="2000">
                <a:solidFill>
                  <a:schemeClr val="dk1"/>
                </a:solidFill>
                <a:latin typeface="Corbel"/>
                <a:ea typeface="Corbel"/>
                <a:cs typeface="Corbel"/>
                <a:sym typeface="Corbel"/>
              </a:rPr>
              <a:t>A smile, a frown, an open hand or an avoiding gaze convey clear messages — sometimes even stronger than words.</a:t>
            </a:r>
            <a:endParaRPr sz="2000">
              <a:solidFill>
                <a:schemeClr val="dk1"/>
              </a:solidFill>
              <a:latin typeface="Corbel"/>
              <a:ea typeface="Corbel"/>
              <a:cs typeface="Corbel"/>
              <a:sym typeface="Corbel"/>
            </a:endParaRPr>
          </a:p>
          <a:p>
            <a:pPr indent="0" lvl="0" marL="0" rtl="0" algn="l">
              <a:spcBef>
                <a:spcPts val="0"/>
              </a:spcBef>
              <a:spcAft>
                <a:spcPts val="0"/>
              </a:spcAft>
              <a:buClr>
                <a:schemeClr val="dk1"/>
              </a:buClr>
              <a:buSzPts val="1100"/>
              <a:buFont typeface="Arial"/>
              <a:buNone/>
            </a:pPr>
            <a:r>
              <a:t/>
            </a:r>
            <a:endParaRPr sz="2000">
              <a:solidFill>
                <a:schemeClr val="dk1"/>
              </a:solidFill>
              <a:latin typeface="Corbel"/>
              <a:ea typeface="Corbel"/>
              <a:cs typeface="Corbel"/>
              <a:sym typeface="Corbel"/>
            </a:endParaRPr>
          </a:p>
          <a:p>
            <a:pPr indent="0" lvl="0" marL="0" rtl="0" algn="l">
              <a:spcBef>
                <a:spcPts val="0"/>
              </a:spcBef>
              <a:spcAft>
                <a:spcPts val="0"/>
              </a:spcAft>
              <a:buClr>
                <a:schemeClr val="dk1"/>
              </a:buClr>
              <a:buSzPts val="1100"/>
              <a:buFont typeface="Arial"/>
              <a:buNone/>
            </a:pPr>
            <a:r>
              <a:rPr lang="es-ES" sz="2000">
                <a:solidFill>
                  <a:schemeClr val="dk1"/>
                </a:solidFill>
                <a:latin typeface="Corbel"/>
                <a:ea typeface="Corbel"/>
                <a:cs typeface="Corbel"/>
                <a:sym typeface="Corbel"/>
              </a:rPr>
              <a:t>Non-verbal communication reinforces, complements, or contradicts verbal communication.</a:t>
            </a:r>
            <a:endParaRPr sz="2000">
              <a:solidFill>
                <a:schemeClr val="dk1"/>
              </a:solidFill>
              <a:latin typeface="Corbel"/>
              <a:ea typeface="Corbel"/>
              <a:cs typeface="Corbel"/>
              <a:sym typeface="Corbel"/>
            </a:endParaRPr>
          </a:p>
          <a:p>
            <a:pPr indent="0" lvl="0" marL="0" rtl="0" algn="l">
              <a:spcBef>
                <a:spcPts val="0"/>
              </a:spcBef>
              <a:spcAft>
                <a:spcPts val="0"/>
              </a:spcAft>
              <a:buClr>
                <a:schemeClr val="dk1"/>
              </a:buClr>
              <a:buSzPts val="1100"/>
              <a:buFont typeface="Arial"/>
              <a:buNone/>
            </a:pPr>
            <a:r>
              <a:t/>
            </a:r>
            <a:endParaRPr sz="2000">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2000"/>
              <a:buFont typeface="Arial"/>
              <a:buNone/>
            </a:pPr>
            <a:r>
              <a:rPr lang="es-ES" sz="2000">
                <a:solidFill>
                  <a:schemeClr val="dk1"/>
                </a:solidFill>
                <a:latin typeface="Corbel"/>
                <a:ea typeface="Corbel"/>
                <a:cs typeface="Corbel"/>
                <a:sym typeface="Corbel"/>
              </a:rPr>
              <a:t>It is essential in professional, educational, and interpersonal contexts</a:t>
            </a:r>
            <a:endParaRPr sz="2000">
              <a:solidFill>
                <a:schemeClr val="dk1"/>
              </a:solidFill>
              <a:latin typeface="Corbel"/>
              <a:ea typeface="Corbel"/>
              <a:cs typeface="Corbel"/>
              <a:sym typeface="Corbel"/>
            </a:endParaRPr>
          </a:p>
        </p:txBody>
      </p:sp>
      <p:pic>
        <p:nvPicPr>
          <p:cNvPr id="241" name="Google Shape;241;p8"/>
          <p:cNvPicPr preferRelativeResize="0"/>
          <p:nvPr/>
        </p:nvPicPr>
        <p:blipFill rotWithShape="1">
          <a:blip r:embed="rId5">
            <a:alphaModFix/>
          </a:blip>
          <a:srcRect b="0" l="0" r="0" t="0"/>
          <a:stretch/>
        </p:blipFill>
        <p:spPr>
          <a:xfrm>
            <a:off x="7693066" y="2013264"/>
            <a:ext cx="3567825" cy="3567825"/>
          </a:xfrm>
          <a:prstGeom prst="rect">
            <a:avLst/>
          </a:prstGeom>
          <a:noFill/>
          <a:ln>
            <a:noFill/>
          </a:ln>
        </p:spPr>
      </p:pic>
    </p:spTree>
  </p:cSld>
  <p:clrMapOvr>
    <a:masterClrMapping/>
  </p:clrMapOvr>
  <p:transition spd="med">
    <p:fade/>
  </p:transition>
</p:sld>
</file>

<file path=ppt/theme/theme1.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2019-04-23T12:14:49Z</dcterms:created>
  <dc:creator>I and F</dc:creator>
</cp:coreProperties>
</file>